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7" r:id="rId5"/>
    <p:sldId id="288" r:id="rId6"/>
    <p:sldId id="298" r:id="rId7"/>
    <p:sldId id="263" r:id="rId8"/>
    <p:sldId id="261" r:id="rId9"/>
    <p:sldId id="268" r:id="rId10"/>
    <p:sldId id="299" r:id="rId11"/>
    <p:sldId id="289" r:id="rId12"/>
    <p:sldId id="272" r:id="rId13"/>
    <p:sldId id="279" r:id="rId14"/>
    <p:sldId id="294" r:id="rId15"/>
    <p:sldId id="259" r:id="rId16"/>
  </p:sldIdLst>
  <p:sldSz cx="10058400" cy="77724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orient="horz" pos="144" userDrawn="1">
          <p15:clr>
            <a:srgbClr val="A4A3A4"/>
          </p15:clr>
        </p15:guide>
        <p15:guide id="5" pos="3024" userDrawn="1">
          <p15:clr>
            <a:srgbClr val="A4A3A4"/>
          </p15:clr>
        </p15:guide>
        <p15:guide id="6" orient="horz" pos="4752" userDrawn="1">
          <p15:clr>
            <a:srgbClr val="A4A3A4"/>
          </p15:clr>
        </p15:guide>
        <p15:guide id="7" pos="3312" userDrawn="1">
          <p15:clr>
            <a:srgbClr val="A4A3A4"/>
          </p15:clr>
        </p15:guide>
        <p15:guide id="8" pos="6192" userDrawn="1">
          <p15:clr>
            <a:srgbClr val="A4A3A4"/>
          </p15:clr>
        </p15:guide>
        <p15:guide id="9" orient="horz" pos="2592" userDrawn="1">
          <p15:clr>
            <a:srgbClr val="A4A3A4"/>
          </p15:clr>
        </p15:guide>
        <p15:guide id="10" orient="horz" pos="22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C8D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AE639F-0057-4E3E-8524-CE022E1AB54E}" v="58" dt="2026-09-08T17:45:00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17" y="48"/>
      </p:cViewPr>
      <p:guideLst>
        <p:guide orient="horz" pos="2448"/>
        <p:guide pos="3168"/>
        <p:guide pos="144"/>
        <p:guide orient="horz" pos="144"/>
        <p:guide pos="3024"/>
        <p:guide orient="horz" pos="4752"/>
        <p:guide pos="3312"/>
        <p:guide pos="6192"/>
        <p:guide orient="horz" pos="2592"/>
        <p:guide orient="horz" pos="2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Selwood" userId="9cf95fb8-4759-4d57-9f9b-0d0d0428a516" providerId="ADAL" clId="{F578EEF5-F738-470D-9A1A-DB92C0D0168D}"/>
    <pc:docChg chg="modSld sldOrd">
      <pc:chgData name="Maria Selwood" userId="9cf95fb8-4759-4d57-9f9b-0d0d0428a516" providerId="ADAL" clId="{F578EEF5-F738-470D-9A1A-DB92C0D0168D}" dt="2026-09-08T17:45:00.950" v="58"/>
      <pc:docMkLst>
        <pc:docMk/>
      </pc:docMkLst>
      <pc:sldChg chg="addSp modSp">
        <pc:chgData name="Maria Selwood" userId="9cf95fb8-4759-4d57-9f9b-0d0d0428a516" providerId="ADAL" clId="{F578EEF5-F738-470D-9A1A-DB92C0D0168D}" dt="2026-09-08T17:45:00.950" v="58"/>
        <pc:sldMkLst>
          <pc:docMk/>
          <pc:sldMk cId="3527066770" sldId="259"/>
        </pc:sldMkLst>
        <pc:spChg chg="mod">
          <ac:chgData name="Maria Selwood" userId="9cf95fb8-4759-4d57-9f9b-0d0d0428a516" providerId="ADAL" clId="{F578EEF5-F738-470D-9A1A-DB92C0D0168D}" dt="2026-09-08T17:44:41.500" v="57"/>
          <ac:spMkLst>
            <pc:docMk/>
            <pc:sldMk cId="3527066770" sldId="259"/>
            <ac:spMk id="11" creationId="{4A7856C7-2468-9278-4BDE-8025BB150468}"/>
          </ac:spMkLst>
        </pc:spChg>
        <pc:spChg chg="mod">
          <ac:chgData name="Maria Selwood" userId="9cf95fb8-4759-4d57-9f9b-0d0d0428a516" providerId="ADAL" clId="{F578EEF5-F738-470D-9A1A-DB92C0D0168D}" dt="2026-09-08T17:44:41.500" v="57"/>
          <ac:spMkLst>
            <pc:docMk/>
            <pc:sldMk cId="3527066770" sldId="259"/>
            <ac:spMk id="15" creationId="{C9D7B7EE-DA93-B32A-F4EF-AD5E62E16750}"/>
          </ac:spMkLst>
        </pc:spChg>
        <pc:spChg chg="mod">
          <ac:chgData name="Maria Selwood" userId="9cf95fb8-4759-4d57-9f9b-0d0d0428a516" providerId="ADAL" clId="{F578EEF5-F738-470D-9A1A-DB92C0D0168D}" dt="2026-09-08T17:45:00.950" v="58"/>
          <ac:spMkLst>
            <pc:docMk/>
            <pc:sldMk cId="3527066770" sldId="259"/>
            <ac:spMk id="18" creationId="{1C5DF18A-8CC1-D045-FCFB-094D38697E19}"/>
          </ac:spMkLst>
        </pc:spChg>
        <pc:spChg chg="mod">
          <ac:chgData name="Maria Selwood" userId="9cf95fb8-4759-4d57-9f9b-0d0d0428a516" providerId="ADAL" clId="{F578EEF5-F738-470D-9A1A-DB92C0D0168D}" dt="2026-09-08T17:44:20.979" v="56"/>
          <ac:spMkLst>
            <pc:docMk/>
            <pc:sldMk cId="3527066770" sldId="259"/>
            <ac:spMk id="21" creationId="{3359AD36-20C3-EAA9-38B0-8B6DCBC23972}"/>
          </ac:spMkLst>
        </pc:spChg>
        <pc:spChg chg="mod">
          <ac:chgData name="Maria Selwood" userId="9cf95fb8-4759-4d57-9f9b-0d0d0428a516" providerId="ADAL" clId="{F578EEF5-F738-470D-9A1A-DB92C0D0168D}" dt="2026-09-08T17:44:20.979" v="56"/>
          <ac:spMkLst>
            <pc:docMk/>
            <pc:sldMk cId="3527066770" sldId="259"/>
            <ac:spMk id="22" creationId="{718000E3-B012-4928-84F4-0140CD56EB1C}"/>
          </ac:spMkLst>
        </pc:spChg>
        <pc:spChg chg="mod">
          <ac:chgData name="Maria Selwood" userId="9cf95fb8-4759-4d57-9f9b-0d0d0428a516" providerId="ADAL" clId="{F578EEF5-F738-470D-9A1A-DB92C0D0168D}" dt="2026-09-08T17:45:00.950" v="58"/>
          <ac:spMkLst>
            <pc:docMk/>
            <pc:sldMk cId="3527066770" sldId="259"/>
            <ac:spMk id="23" creationId="{FFB4BCD7-B970-1AF1-7DAB-336EDA5DF035}"/>
          </ac:spMkLst>
        </pc:spChg>
        <pc:spChg chg="mod">
          <ac:chgData name="Maria Selwood" userId="9cf95fb8-4759-4d57-9f9b-0d0d0428a516" providerId="ADAL" clId="{F578EEF5-F738-470D-9A1A-DB92C0D0168D}" dt="2026-09-08T17:15:59.249" v="9" actId="164"/>
          <ac:spMkLst>
            <pc:docMk/>
            <pc:sldMk cId="3527066770" sldId="259"/>
            <ac:spMk id="30" creationId="{8A40A888-B7E0-E928-954D-1A555F350877}"/>
          </ac:spMkLst>
        </pc:spChg>
        <pc:spChg chg="mod">
          <ac:chgData name="Maria Selwood" userId="9cf95fb8-4759-4d57-9f9b-0d0d0428a516" providerId="ADAL" clId="{F578EEF5-F738-470D-9A1A-DB92C0D0168D}" dt="2026-09-08T17:15:59.249" v="9" actId="164"/>
          <ac:spMkLst>
            <pc:docMk/>
            <pc:sldMk cId="3527066770" sldId="259"/>
            <ac:spMk id="32" creationId="{F1147E9E-4051-E963-CACC-0C82232CC97C}"/>
          </ac:spMkLst>
        </pc:spChg>
        <pc:grpChg chg="add mod">
          <ac:chgData name="Maria Selwood" userId="9cf95fb8-4759-4d57-9f9b-0d0d0428a516" providerId="ADAL" clId="{F578EEF5-F738-470D-9A1A-DB92C0D0168D}" dt="2026-09-08T17:15:59.249" v="9" actId="164"/>
          <ac:grpSpMkLst>
            <pc:docMk/>
            <pc:sldMk cId="3527066770" sldId="259"/>
            <ac:grpSpMk id="7" creationId="{678D0FE9-F654-780F-D1D5-42A4B58D578B}"/>
          </ac:grpSpMkLst>
        </pc:grpChg>
        <pc:grpChg chg="add mod">
          <ac:chgData name="Maria Selwood" userId="9cf95fb8-4759-4d57-9f9b-0d0d0428a516" providerId="ADAL" clId="{F578EEF5-F738-470D-9A1A-DB92C0D0168D}" dt="2026-09-08T17:44:20.979" v="56"/>
          <ac:grpSpMkLst>
            <pc:docMk/>
            <pc:sldMk cId="3527066770" sldId="259"/>
            <ac:grpSpMk id="8" creationId="{5A2B1F51-5A27-85A8-97CA-103FD0C31B51}"/>
          </ac:grpSpMkLst>
        </pc:grpChg>
        <pc:grpChg chg="add mod">
          <ac:chgData name="Maria Selwood" userId="9cf95fb8-4759-4d57-9f9b-0d0d0428a516" providerId="ADAL" clId="{F578EEF5-F738-470D-9A1A-DB92C0D0168D}" dt="2026-09-08T17:44:41.500" v="57"/>
          <ac:grpSpMkLst>
            <pc:docMk/>
            <pc:sldMk cId="3527066770" sldId="259"/>
            <ac:grpSpMk id="9" creationId="{48419507-AA70-529C-7768-8DF4A2BC6066}"/>
          </ac:grpSpMkLst>
        </pc:grpChg>
        <pc:grpChg chg="add mod">
          <ac:chgData name="Maria Selwood" userId="9cf95fb8-4759-4d57-9f9b-0d0d0428a516" providerId="ADAL" clId="{F578EEF5-F738-470D-9A1A-DB92C0D0168D}" dt="2026-09-08T17:45:00.950" v="58"/>
          <ac:grpSpMkLst>
            <pc:docMk/>
            <pc:sldMk cId="3527066770" sldId="259"/>
            <ac:grpSpMk id="16" creationId="{3E67B93D-4A4B-D167-A4A6-BB6AADEC0CED}"/>
          </ac:grpSpMkLst>
        </pc:grpChg>
        <pc:picChg chg="mod">
          <ac:chgData name="Maria Selwood" userId="9cf95fb8-4759-4d57-9f9b-0d0d0428a516" providerId="ADAL" clId="{F578EEF5-F738-470D-9A1A-DB92C0D0168D}" dt="2026-09-08T17:44:41.500" v="57"/>
          <ac:picMkLst>
            <pc:docMk/>
            <pc:sldMk cId="3527066770" sldId="259"/>
            <ac:picMk id="10" creationId="{11306774-4D97-6618-9197-586FF5B3F8CB}"/>
          </ac:picMkLst>
        </pc:picChg>
        <pc:picChg chg="mod">
          <ac:chgData name="Maria Selwood" userId="9cf95fb8-4759-4d57-9f9b-0d0d0428a516" providerId="ADAL" clId="{F578EEF5-F738-470D-9A1A-DB92C0D0168D}" dt="2026-09-08T17:44:20.979" v="56"/>
          <ac:picMkLst>
            <pc:docMk/>
            <pc:sldMk cId="3527066770" sldId="259"/>
            <ac:picMk id="14" creationId="{4C8837E0-B27B-CD83-C661-98CF6BCFD873}"/>
          </ac:picMkLst>
        </pc:picChg>
        <pc:picChg chg="mod">
          <ac:chgData name="Maria Selwood" userId="9cf95fb8-4759-4d57-9f9b-0d0d0428a516" providerId="ADAL" clId="{F578EEF5-F738-470D-9A1A-DB92C0D0168D}" dt="2026-09-08T17:45:00.950" v="58"/>
          <ac:picMkLst>
            <pc:docMk/>
            <pc:sldMk cId="3527066770" sldId="259"/>
            <ac:picMk id="17" creationId="{0C48DD81-B7E0-5972-C314-5B1E65247B4A}"/>
          </ac:picMkLst>
        </pc:picChg>
        <pc:picChg chg="mod">
          <ac:chgData name="Maria Selwood" userId="9cf95fb8-4759-4d57-9f9b-0d0d0428a516" providerId="ADAL" clId="{F578EEF5-F738-470D-9A1A-DB92C0D0168D}" dt="2026-09-08T17:15:59.249" v="9" actId="164"/>
          <ac:picMkLst>
            <pc:docMk/>
            <pc:sldMk cId="3527066770" sldId="259"/>
            <ac:picMk id="34" creationId="{FC2F0B5F-F8A6-C9BE-941E-FB14DC647CAB}"/>
          </ac:picMkLst>
        </pc:picChg>
      </pc:sldChg>
      <pc:sldChg chg="addSp modSp">
        <pc:chgData name="Maria Selwood" userId="9cf95fb8-4759-4d57-9f9b-0d0d0428a516" providerId="ADAL" clId="{F578EEF5-F738-470D-9A1A-DB92C0D0168D}" dt="2026-09-08T17:23:27.616" v="24"/>
        <pc:sldMkLst>
          <pc:docMk/>
          <pc:sldMk cId="193522539" sldId="261"/>
        </pc:sldMkLst>
        <pc:spChg chg="mod">
          <ac:chgData name="Maria Selwood" userId="9cf95fb8-4759-4d57-9f9b-0d0d0428a516" providerId="ADAL" clId="{F578EEF5-F738-470D-9A1A-DB92C0D0168D}" dt="2026-09-08T17:21:50.552" v="21"/>
          <ac:spMkLst>
            <pc:docMk/>
            <pc:sldMk cId="193522539" sldId="261"/>
            <ac:spMk id="5" creationId="{B904F864-C01A-852C-5921-BEDEB1981F24}"/>
          </ac:spMkLst>
        </pc:spChg>
        <pc:spChg chg="mod">
          <ac:chgData name="Maria Selwood" userId="9cf95fb8-4759-4d57-9f9b-0d0d0428a516" providerId="ADAL" clId="{F578EEF5-F738-470D-9A1A-DB92C0D0168D}" dt="2026-09-08T17:21:06.482" v="19"/>
          <ac:spMkLst>
            <pc:docMk/>
            <pc:sldMk cId="193522539" sldId="261"/>
            <ac:spMk id="7" creationId="{97D55EF1-B26E-B199-C8FC-CA12C8E068F5}"/>
          </ac:spMkLst>
        </pc:spChg>
        <pc:spChg chg="mod">
          <ac:chgData name="Maria Selwood" userId="9cf95fb8-4759-4d57-9f9b-0d0d0428a516" providerId="ADAL" clId="{F578EEF5-F738-470D-9A1A-DB92C0D0168D}" dt="2026-09-08T17:22:38.313" v="23"/>
          <ac:spMkLst>
            <pc:docMk/>
            <pc:sldMk cId="193522539" sldId="261"/>
            <ac:spMk id="10" creationId="{DC7D53CD-D4C9-22C0-0E7B-578A24C36A70}"/>
          </ac:spMkLst>
        </pc:spChg>
        <pc:spChg chg="mod">
          <ac:chgData name="Maria Selwood" userId="9cf95fb8-4759-4d57-9f9b-0d0d0428a516" providerId="ADAL" clId="{F578EEF5-F738-470D-9A1A-DB92C0D0168D}" dt="2026-09-08T17:22:38.313" v="23"/>
          <ac:spMkLst>
            <pc:docMk/>
            <pc:sldMk cId="193522539" sldId="261"/>
            <ac:spMk id="11" creationId="{FEB43CEA-264E-8455-A648-9CF211F5B38A}"/>
          </ac:spMkLst>
        </pc:spChg>
        <pc:spChg chg="mod">
          <ac:chgData name="Maria Selwood" userId="9cf95fb8-4759-4d57-9f9b-0d0d0428a516" providerId="ADAL" clId="{F578EEF5-F738-470D-9A1A-DB92C0D0168D}" dt="2026-09-08T17:23:27.616" v="24"/>
          <ac:spMkLst>
            <pc:docMk/>
            <pc:sldMk cId="193522539" sldId="261"/>
            <ac:spMk id="15" creationId="{53616C57-5A71-0F09-66B7-25E5C8A74249}"/>
          </ac:spMkLst>
        </pc:spChg>
        <pc:spChg chg="mod">
          <ac:chgData name="Maria Selwood" userId="9cf95fb8-4759-4d57-9f9b-0d0d0428a516" providerId="ADAL" clId="{F578EEF5-F738-470D-9A1A-DB92C0D0168D}" dt="2026-09-08T17:21:06.482" v="19"/>
          <ac:spMkLst>
            <pc:docMk/>
            <pc:sldMk cId="193522539" sldId="261"/>
            <ac:spMk id="16" creationId="{5BB95051-D16C-1D79-C4C3-DA01D4B862AD}"/>
          </ac:spMkLst>
        </pc:spChg>
        <pc:spChg chg="mod">
          <ac:chgData name="Maria Selwood" userId="9cf95fb8-4759-4d57-9f9b-0d0d0428a516" providerId="ADAL" clId="{F578EEF5-F738-470D-9A1A-DB92C0D0168D}" dt="2026-09-08T17:21:50.552" v="21"/>
          <ac:spMkLst>
            <pc:docMk/>
            <pc:sldMk cId="193522539" sldId="261"/>
            <ac:spMk id="27" creationId="{AFF806FF-63F2-A8A1-61E8-67B0455CB3CD}"/>
          </ac:spMkLst>
        </pc:spChg>
        <pc:spChg chg="mod">
          <ac:chgData name="Maria Selwood" userId="9cf95fb8-4759-4d57-9f9b-0d0d0428a516" providerId="ADAL" clId="{F578EEF5-F738-470D-9A1A-DB92C0D0168D}" dt="2026-09-08T17:23:27.616" v="24"/>
          <ac:spMkLst>
            <pc:docMk/>
            <pc:sldMk cId="193522539" sldId="261"/>
            <ac:spMk id="29" creationId="{271180E2-F7D2-C893-E358-FF09BFA908B8}"/>
          </ac:spMkLst>
        </pc:spChg>
        <pc:grpChg chg="add mod">
          <ac:chgData name="Maria Selwood" userId="9cf95fb8-4759-4d57-9f9b-0d0d0428a516" providerId="ADAL" clId="{F578EEF5-F738-470D-9A1A-DB92C0D0168D}" dt="2026-09-08T17:21:50.552" v="21"/>
          <ac:grpSpMkLst>
            <pc:docMk/>
            <pc:sldMk cId="193522539" sldId="261"/>
            <ac:grpSpMk id="3" creationId="{11D285CC-0DA2-A4D8-3DFE-27A0251BB991}"/>
          </ac:grpSpMkLst>
        </pc:grpChg>
        <pc:grpChg chg="add mod">
          <ac:chgData name="Maria Selwood" userId="9cf95fb8-4759-4d57-9f9b-0d0d0428a516" providerId="ADAL" clId="{F578EEF5-F738-470D-9A1A-DB92C0D0168D}" dt="2026-09-08T17:21:06.482" v="19"/>
          <ac:grpSpMkLst>
            <pc:docMk/>
            <pc:sldMk cId="193522539" sldId="261"/>
            <ac:grpSpMk id="6" creationId="{12154676-AC0F-0182-661A-F47007639045}"/>
          </ac:grpSpMkLst>
        </pc:grpChg>
        <pc:grpChg chg="add mod">
          <ac:chgData name="Maria Selwood" userId="9cf95fb8-4759-4d57-9f9b-0d0d0428a516" providerId="ADAL" clId="{F578EEF5-F738-470D-9A1A-DB92C0D0168D}" dt="2026-09-08T17:22:38.313" v="23"/>
          <ac:grpSpMkLst>
            <pc:docMk/>
            <pc:sldMk cId="193522539" sldId="261"/>
            <ac:grpSpMk id="8" creationId="{9AF46354-4A82-A7D4-077E-A671E1804DFE}"/>
          </ac:grpSpMkLst>
        </pc:grpChg>
        <pc:grpChg chg="add mod">
          <ac:chgData name="Maria Selwood" userId="9cf95fb8-4759-4d57-9f9b-0d0d0428a516" providerId="ADAL" clId="{F578EEF5-F738-470D-9A1A-DB92C0D0168D}" dt="2026-09-08T17:23:27.616" v="24"/>
          <ac:grpSpMkLst>
            <pc:docMk/>
            <pc:sldMk cId="193522539" sldId="261"/>
            <ac:grpSpMk id="12" creationId="{41CF0E95-3479-C6FA-6B16-B36445C1AA7D}"/>
          </ac:grpSpMkLst>
        </pc:grpChg>
        <pc:picChg chg="mod">
          <ac:chgData name="Maria Selwood" userId="9cf95fb8-4759-4d57-9f9b-0d0d0428a516" providerId="ADAL" clId="{F578EEF5-F738-470D-9A1A-DB92C0D0168D}" dt="2026-09-08T17:21:06.482" v="19"/>
          <ac:picMkLst>
            <pc:docMk/>
            <pc:sldMk cId="193522539" sldId="261"/>
            <ac:picMk id="4" creationId="{1FED4A22-EC31-F0E8-9BD6-770962ABF1A5}"/>
          </ac:picMkLst>
        </pc:picChg>
        <pc:picChg chg="mod">
          <ac:chgData name="Maria Selwood" userId="9cf95fb8-4759-4d57-9f9b-0d0d0428a516" providerId="ADAL" clId="{F578EEF5-F738-470D-9A1A-DB92C0D0168D}" dt="2026-09-08T17:22:38.313" v="23"/>
          <ac:picMkLst>
            <pc:docMk/>
            <pc:sldMk cId="193522539" sldId="261"/>
            <ac:picMk id="9" creationId="{98DF660B-5E03-D41E-D33E-6A9AEE829E92}"/>
          </ac:picMkLst>
        </pc:picChg>
        <pc:picChg chg="mod">
          <ac:chgData name="Maria Selwood" userId="9cf95fb8-4759-4d57-9f9b-0d0d0428a516" providerId="ADAL" clId="{F578EEF5-F738-470D-9A1A-DB92C0D0168D}" dt="2026-09-08T17:23:27.616" v="24"/>
          <ac:picMkLst>
            <pc:docMk/>
            <pc:sldMk cId="193522539" sldId="261"/>
            <ac:picMk id="23" creationId="{ED971BD1-A4A5-E977-8A67-7F46B06A162B}"/>
          </ac:picMkLst>
        </pc:picChg>
        <pc:picChg chg="mod">
          <ac:chgData name="Maria Selwood" userId="9cf95fb8-4759-4d57-9f9b-0d0d0428a516" providerId="ADAL" clId="{F578EEF5-F738-470D-9A1A-DB92C0D0168D}" dt="2026-09-08T17:21:50.552" v="21"/>
          <ac:picMkLst>
            <pc:docMk/>
            <pc:sldMk cId="193522539" sldId="261"/>
            <ac:picMk id="26" creationId="{82C49817-49A5-2C1A-9612-6F905CAF37FF}"/>
          </ac:picMkLst>
        </pc:picChg>
      </pc:sldChg>
      <pc:sldChg chg="addSp modSp">
        <pc:chgData name="Maria Selwood" userId="9cf95fb8-4759-4d57-9f9b-0d0d0428a516" providerId="ADAL" clId="{F578EEF5-F738-470D-9A1A-DB92C0D0168D}" dt="2026-09-08T17:34:33.094" v="42"/>
        <pc:sldMkLst>
          <pc:docMk/>
          <pc:sldMk cId="3587715011" sldId="262"/>
        </pc:sldMkLst>
        <pc:spChg chg="mod">
          <ac:chgData name="Maria Selwood" userId="9cf95fb8-4759-4d57-9f9b-0d0d0428a516" providerId="ADAL" clId="{F578EEF5-F738-470D-9A1A-DB92C0D0168D}" dt="2026-09-08T17:34:33.094" v="42"/>
          <ac:spMkLst>
            <pc:docMk/>
            <pc:sldMk cId="3587715011" sldId="262"/>
            <ac:spMk id="3" creationId="{593108B1-26C3-F92C-4340-0FB9085EAE4B}"/>
          </ac:spMkLst>
        </pc:spChg>
        <pc:spChg chg="mod">
          <ac:chgData name="Maria Selwood" userId="9cf95fb8-4759-4d57-9f9b-0d0d0428a516" providerId="ADAL" clId="{F578EEF5-F738-470D-9A1A-DB92C0D0168D}" dt="2026-09-08T17:34:33.094" v="42"/>
          <ac:spMkLst>
            <pc:docMk/>
            <pc:sldMk cId="3587715011" sldId="262"/>
            <ac:spMk id="22" creationId="{23DFF82E-FD67-B3FE-DEAC-8AC15D14BBFB}"/>
          </ac:spMkLst>
        </pc:spChg>
        <pc:spChg chg="mod">
          <ac:chgData name="Maria Selwood" userId="9cf95fb8-4759-4d57-9f9b-0d0d0428a516" providerId="ADAL" clId="{F578EEF5-F738-470D-9A1A-DB92C0D0168D}" dt="2026-09-08T17:29:54.312" v="33" actId="164"/>
          <ac:spMkLst>
            <pc:docMk/>
            <pc:sldMk cId="3587715011" sldId="262"/>
            <ac:spMk id="27" creationId="{EADC74B4-3177-F553-AE07-75A00258B6F8}"/>
          </ac:spMkLst>
        </pc:spChg>
        <pc:spChg chg="mod">
          <ac:chgData name="Maria Selwood" userId="9cf95fb8-4759-4d57-9f9b-0d0d0428a516" providerId="ADAL" clId="{F578EEF5-F738-470D-9A1A-DB92C0D0168D}" dt="2026-09-08T17:29:54.312" v="33" actId="164"/>
          <ac:spMkLst>
            <pc:docMk/>
            <pc:sldMk cId="3587715011" sldId="262"/>
            <ac:spMk id="29" creationId="{0037911D-6873-AE4C-237F-00C96A584C28}"/>
          </ac:spMkLst>
        </pc:spChg>
        <pc:grpChg chg="add mod">
          <ac:chgData name="Maria Selwood" userId="9cf95fb8-4759-4d57-9f9b-0d0d0428a516" providerId="ADAL" clId="{F578EEF5-F738-470D-9A1A-DB92C0D0168D}" dt="2026-09-08T17:29:54.312" v="33" actId="164"/>
          <ac:grpSpMkLst>
            <pc:docMk/>
            <pc:sldMk cId="3587715011" sldId="262"/>
            <ac:grpSpMk id="2" creationId="{3E2EA4A4-796E-2F2E-9A5A-115051622337}"/>
          </ac:grpSpMkLst>
        </pc:grpChg>
        <pc:grpChg chg="add mod">
          <ac:chgData name="Maria Selwood" userId="9cf95fb8-4759-4d57-9f9b-0d0d0428a516" providerId="ADAL" clId="{F578EEF5-F738-470D-9A1A-DB92C0D0168D}" dt="2026-09-08T17:34:33.094" v="42"/>
          <ac:grpSpMkLst>
            <pc:docMk/>
            <pc:sldMk cId="3587715011" sldId="262"/>
            <ac:grpSpMk id="4" creationId="{93C04E29-F9EB-A149-7663-E7F6B93D56F0}"/>
          </ac:grpSpMkLst>
        </pc:grpChg>
        <pc:picChg chg="mod">
          <ac:chgData name="Maria Selwood" userId="9cf95fb8-4759-4d57-9f9b-0d0d0428a516" providerId="ADAL" clId="{F578EEF5-F738-470D-9A1A-DB92C0D0168D}" dt="2026-09-08T17:34:33.094" v="42"/>
          <ac:picMkLst>
            <pc:docMk/>
            <pc:sldMk cId="3587715011" sldId="262"/>
            <ac:picMk id="14" creationId="{DA3559A9-6A9B-5940-BB81-1AF021F37E44}"/>
          </ac:picMkLst>
        </pc:picChg>
        <pc:picChg chg="mod">
          <ac:chgData name="Maria Selwood" userId="9cf95fb8-4759-4d57-9f9b-0d0d0428a516" providerId="ADAL" clId="{F578EEF5-F738-470D-9A1A-DB92C0D0168D}" dt="2026-09-08T17:29:54.312" v="33" actId="164"/>
          <ac:picMkLst>
            <pc:docMk/>
            <pc:sldMk cId="3587715011" sldId="262"/>
            <ac:picMk id="25" creationId="{D7D227C9-60B1-AAF2-D40E-A8F21188F06E}"/>
          </ac:picMkLst>
        </pc:picChg>
      </pc:sldChg>
      <pc:sldChg chg="addSp modSp">
        <pc:chgData name="Maria Selwood" userId="9cf95fb8-4759-4d57-9f9b-0d0d0428a516" providerId="ADAL" clId="{F578EEF5-F738-470D-9A1A-DB92C0D0168D}" dt="2026-09-08T17:20:00.802" v="18"/>
        <pc:sldMkLst>
          <pc:docMk/>
          <pc:sldMk cId="3898881114" sldId="263"/>
        </pc:sldMkLst>
        <pc:spChg chg="mod">
          <ac:chgData name="Maria Selwood" userId="9cf95fb8-4759-4d57-9f9b-0d0d0428a516" providerId="ADAL" clId="{F578EEF5-F738-470D-9A1A-DB92C0D0168D}" dt="2026-09-08T17:18:37.184" v="15"/>
          <ac:spMkLst>
            <pc:docMk/>
            <pc:sldMk cId="3898881114" sldId="263"/>
            <ac:spMk id="5" creationId="{DB7C765E-0247-1402-31D4-FC7546DA27E6}"/>
          </ac:spMkLst>
        </pc:spChg>
        <pc:spChg chg="mod">
          <ac:chgData name="Maria Selwood" userId="9cf95fb8-4759-4d57-9f9b-0d0d0428a516" providerId="ADAL" clId="{F578EEF5-F738-470D-9A1A-DB92C0D0168D}" dt="2026-09-08T17:18:37.184" v="15"/>
          <ac:spMkLst>
            <pc:docMk/>
            <pc:sldMk cId="3898881114" sldId="263"/>
            <ac:spMk id="7" creationId="{E89487ED-1DD2-F6F4-9037-FB9291D14723}"/>
          </ac:spMkLst>
        </pc:spChg>
        <pc:spChg chg="mod">
          <ac:chgData name="Maria Selwood" userId="9cf95fb8-4759-4d57-9f9b-0d0d0428a516" providerId="ADAL" clId="{F578EEF5-F738-470D-9A1A-DB92C0D0168D}" dt="2026-09-08T17:19:08.337" v="16"/>
          <ac:spMkLst>
            <pc:docMk/>
            <pc:sldMk cId="3898881114" sldId="263"/>
            <ac:spMk id="8" creationId="{5FF7407B-18BE-7A28-33D4-ECD2568CC901}"/>
          </ac:spMkLst>
        </pc:spChg>
        <pc:spChg chg="mod">
          <ac:chgData name="Maria Selwood" userId="9cf95fb8-4759-4d57-9f9b-0d0d0428a516" providerId="ADAL" clId="{F578EEF5-F738-470D-9A1A-DB92C0D0168D}" dt="2026-09-08T17:19:08.337" v="16"/>
          <ac:spMkLst>
            <pc:docMk/>
            <pc:sldMk cId="3898881114" sldId="263"/>
            <ac:spMk id="10" creationId="{5C6EA60C-F2B4-CFDB-6F95-212844A80FEB}"/>
          </ac:spMkLst>
        </pc:spChg>
        <pc:spChg chg="mod">
          <ac:chgData name="Maria Selwood" userId="9cf95fb8-4759-4d57-9f9b-0d0d0428a516" providerId="ADAL" clId="{F578EEF5-F738-470D-9A1A-DB92C0D0168D}" dt="2026-09-08T17:20:00.802" v="18"/>
          <ac:spMkLst>
            <pc:docMk/>
            <pc:sldMk cId="3898881114" sldId="263"/>
            <ac:spMk id="12" creationId="{AB1AF0E3-76D9-FD3E-9172-1EB181D49748}"/>
          </ac:spMkLst>
        </pc:spChg>
        <pc:spChg chg="mod">
          <ac:chgData name="Maria Selwood" userId="9cf95fb8-4759-4d57-9f9b-0d0d0428a516" providerId="ADAL" clId="{F578EEF5-F738-470D-9A1A-DB92C0D0168D}" dt="2026-09-08T17:20:00.802" v="18"/>
          <ac:spMkLst>
            <pc:docMk/>
            <pc:sldMk cId="3898881114" sldId="263"/>
            <ac:spMk id="13" creationId="{CEF746C6-B761-0373-CFE5-3D9ACA6418BA}"/>
          </ac:spMkLst>
        </pc:spChg>
        <pc:spChg chg="mod">
          <ac:chgData name="Maria Selwood" userId="9cf95fb8-4759-4d57-9f9b-0d0d0428a516" providerId="ADAL" clId="{F578EEF5-F738-470D-9A1A-DB92C0D0168D}" dt="2026-09-08T17:16:29.914" v="11" actId="164"/>
          <ac:spMkLst>
            <pc:docMk/>
            <pc:sldMk cId="3898881114" sldId="263"/>
            <ac:spMk id="15" creationId="{0BF51A6E-D955-8533-E2E7-D6D765C233B5}"/>
          </ac:spMkLst>
        </pc:spChg>
        <pc:spChg chg="mod">
          <ac:chgData name="Maria Selwood" userId="9cf95fb8-4759-4d57-9f9b-0d0d0428a516" providerId="ADAL" clId="{F578EEF5-F738-470D-9A1A-DB92C0D0168D}" dt="2026-09-08T17:16:29.914" v="11" actId="164"/>
          <ac:spMkLst>
            <pc:docMk/>
            <pc:sldMk cId="3898881114" sldId="263"/>
            <ac:spMk id="17" creationId="{47D4299D-84E0-F512-032E-9ABBF3D116D6}"/>
          </ac:spMkLst>
        </pc:spChg>
        <pc:grpChg chg="add mod">
          <ac:chgData name="Maria Selwood" userId="9cf95fb8-4759-4d57-9f9b-0d0d0428a516" providerId="ADAL" clId="{F578EEF5-F738-470D-9A1A-DB92C0D0168D}" dt="2026-09-08T17:16:29.914" v="11" actId="164"/>
          <ac:grpSpMkLst>
            <pc:docMk/>
            <pc:sldMk cId="3898881114" sldId="263"/>
            <ac:grpSpMk id="2" creationId="{38F146A9-C4B1-85E3-B58A-75A31D2B8FC0}"/>
          </ac:grpSpMkLst>
        </pc:grpChg>
        <pc:grpChg chg="add mod">
          <ac:chgData name="Maria Selwood" userId="9cf95fb8-4759-4d57-9f9b-0d0d0428a516" providerId="ADAL" clId="{F578EEF5-F738-470D-9A1A-DB92C0D0168D}" dt="2026-09-08T17:18:37.184" v="15"/>
          <ac:grpSpMkLst>
            <pc:docMk/>
            <pc:sldMk cId="3898881114" sldId="263"/>
            <ac:grpSpMk id="3" creationId="{B26E4116-E581-61CD-9D34-C831F2CE6AE3}"/>
          </ac:grpSpMkLst>
        </pc:grpChg>
        <pc:grpChg chg="add mod">
          <ac:chgData name="Maria Selwood" userId="9cf95fb8-4759-4d57-9f9b-0d0d0428a516" providerId="ADAL" clId="{F578EEF5-F738-470D-9A1A-DB92C0D0168D}" dt="2026-09-08T17:20:00.802" v="18"/>
          <ac:grpSpMkLst>
            <pc:docMk/>
            <pc:sldMk cId="3898881114" sldId="263"/>
            <ac:grpSpMk id="11" creationId="{DCDE14A2-3FC1-F890-AD7B-A7BEEDD31788}"/>
          </ac:grpSpMkLst>
        </pc:grpChg>
        <pc:grpChg chg="add mod">
          <ac:chgData name="Maria Selwood" userId="9cf95fb8-4759-4d57-9f9b-0d0d0428a516" providerId="ADAL" clId="{F578EEF5-F738-470D-9A1A-DB92C0D0168D}" dt="2026-09-08T17:19:08.337" v="16"/>
          <ac:grpSpMkLst>
            <pc:docMk/>
            <pc:sldMk cId="3898881114" sldId="263"/>
            <ac:grpSpMk id="27" creationId="{DC3BFEF6-2EE4-74ED-9CB3-9EDE3BAAFE70}"/>
          </ac:grpSpMkLst>
        </pc:grpChg>
        <pc:picChg chg="mod">
          <ac:chgData name="Maria Selwood" userId="9cf95fb8-4759-4d57-9f9b-0d0d0428a516" providerId="ADAL" clId="{F578EEF5-F738-470D-9A1A-DB92C0D0168D}" dt="2026-09-08T17:18:37.184" v="15"/>
          <ac:picMkLst>
            <pc:docMk/>
            <pc:sldMk cId="3898881114" sldId="263"/>
            <ac:picMk id="4" creationId="{E23A5316-90B0-70FE-4D89-91F339F40C5F}"/>
          </ac:picMkLst>
        </pc:picChg>
        <pc:picChg chg="mod">
          <ac:chgData name="Maria Selwood" userId="9cf95fb8-4759-4d57-9f9b-0d0d0428a516" providerId="ADAL" clId="{F578EEF5-F738-470D-9A1A-DB92C0D0168D}" dt="2026-09-08T17:16:29.914" v="11" actId="164"/>
          <ac:picMkLst>
            <pc:docMk/>
            <pc:sldMk cId="3898881114" sldId="263"/>
            <ac:picMk id="9" creationId="{ADFB1319-9D89-25D1-12D5-08F71C896196}"/>
          </ac:picMkLst>
        </pc:picChg>
        <pc:picChg chg="mod">
          <ac:chgData name="Maria Selwood" userId="9cf95fb8-4759-4d57-9f9b-0d0d0428a516" providerId="ADAL" clId="{F578EEF5-F738-470D-9A1A-DB92C0D0168D}" dt="2026-09-08T17:20:00.802" v="18"/>
          <ac:picMkLst>
            <pc:docMk/>
            <pc:sldMk cId="3898881114" sldId="263"/>
            <ac:picMk id="14" creationId="{E4B4DAC2-DFED-8BAA-EBC9-23E06DCB640D}"/>
          </ac:picMkLst>
        </pc:picChg>
        <pc:picChg chg="mod">
          <ac:chgData name="Maria Selwood" userId="9cf95fb8-4759-4d57-9f9b-0d0d0428a516" providerId="ADAL" clId="{F578EEF5-F738-470D-9A1A-DB92C0D0168D}" dt="2026-09-08T17:19:08.337" v="16"/>
          <ac:picMkLst>
            <pc:docMk/>
            <pc:sldMk cId="3898881114" sldId="263"/>
            <ac:picMk id="28" creationId="{94E74DBD-977E-D255-5F9D-FE370DB5CB2D}"/>
          </ac:picMkLst>
        </pc:picChg>
      </pc:sldChg>
      <pc:sldChg chg="addSp modSp">
        <pc:chgData name="Maria Selwood" userId="9cf95fb8-4759-4d57-9f9b-0d0d0428a516" providerId="ADAL" clId="{F578EEF5-F738-470D-9A1A-DB92C0D0168D}" dt="2026-09-08T17:28:23.976" v="30"/>
        <pc:sldMkLst>
          <pc:docMk/>
          <pc:sldMk cId="2292510191" sldId="268"/>
        </pc:sldMkLst>
        <pc:spChg chg="mod">
          <ac:chgData name="Maria Selwood" userId="9cf95fb8-4759-4d57-9f9b-0d0d0428a516" providerId="ADAL" clId="{F578EEF5-F738-470D-9A1A-DB92C0D0168D}" dt="2026-09-08T17:19:43.189" v="17"/>
          <ac:spMkLst>
            <pc:docMk/>
            <pc:sldMk cId="2292510191" sldId="268"/>
            <ac:spMk id="3" creationId="{812A0C50-82D6-3078-F1B7-BD21F52F0616}"/>
          </ac:spMkLst>
        </pc:spChg>
        <pc:spChg chg="mod">
          <ac:chgData name="Maria Selwood" userId="9cf95fb8-4759-4d57-9f9b-0d0d0428a516" providerId="ADAL" clId="{F578EEF5-F738-470D-9A1A-DB92C0D0168D}" dt="2026-09-08T17:24:47.334" v="25"/>
          <ac:spMkLst>
            <pc:docMk/>
            <pc:sldMk cId="2292510191" sldId="268"/>
            <ac:spMk id="6" creationId="{ACEB26E6-07FB-85A5-1A4D-5E71B38A5B4A}"/>
          </ac:spMkLst>
        </pc:spChg>
        <pc:spChg chg="mod">
          <ac:chgData name="Maria Selwood" userId="9cf95fb8-4759-4d57-9f9b-0d0d0428a516" providerId="ADAL" clId="{F578EEF5-F738-470D-9A1A-DB92C0D0168D}" dt="2026-09-08T17:24:47.334" v="25"/>
          <ac:spMkLst>
            <pc:docMk/>
            <pc:sldMk cId="2292510191" sldId="268"/>
            <ac:spMk id="9" creationId="{C5B9549A-B30F-67C5-1E6E-2744C1D3DEB8}"/>
          </ac:spMkLst>
        </pc:spChg>
        <pc:spChg chg="mod">
          <ac:chgData name="Maria Selwood" userId="9cf95fb8-4759-4d57-9f9b-0d0d0428a516" providerId="ADAL" clId="{F578EEF5-F738-470D-9A1A-DB92C0D0168D}" dt="2026-09-08T17:25:42.210" v="26"/>
          <ac:spMkLst>
            <pc:docMk/>
            <pc:sldMk cId="2292510191" sldId="268"/>
            <ac:spMk id="17" creationId="{85661968-FD9B-6F95-D060-6998D5DE1895}"/>
          </ac:spMkLst>
        </pc:spChg>
        <pc:spChg chg="mod">
          <ac:chgData name="Maria Selwood" userId="9cf95fb8-4759-4d57-9f9b-0d0d0428a516" providerId="ADAL" clId="{F578EEF5-F738-470D-9A1A-DB92C0D0168D}" dt="2026-09-08T17:25:42.210" v="26"/>
          <ac:spMkLst>
            <pc:docMk/>
            <pc:sldMk cId="2292510191" sldId="268"/>
            <ac:spMk id="19" creationId="{8F1CABB3-8BAF-7C7A-7C94-F6729A29285E}"/>
          </ac:spMkLst>
        </pc:spChg>
        <pc:spChg chg="mod">
          <ac:chgData name="Maria Selwood" userId="9cf95fb8-4759-4d57-9f9b-0d0d0428a516" providerId="ADAL" clId="{F578EEF5-F738-470D-9A1A-DB92C0D0168D}" dt="2026-09-08T17:27:11.348" v="28"/>
          <ac:spMkLst>
            <pc:docMk/>
            <pc:sldMk cId="2292510191" sldId="268"/>
            <ac:spMk id="22" creationId="{DCCD5754-85FD-8075-FB49-94CA61C0867A}"/>
          </ac:spMkLst>
        </pc:spChg>
        <pc:spChg chg="mod">
          <ac:chgData name="Maria Selwood" userId="9cf95fb8-4759-4d57-9f9b-0d0d0428a516" providerId="ADAL" clId="{F578EEF5-F738-470D-9A1A-DB92C0D0168D}" dt="2026-09-08T17:27:11.348" v="28"/>
          <ac:spMkLst>
            <pc:docMk/>
            <pc:sldMk cId="2292510191" sldId="268"/>
            <ac:spMk id="23" creationId="{1E2E188B-BBC3-B07D-AB66-E1E9E97A4EA3}"/>
          </ac:spMkLst>
        </pc:spChg>
        <pc:spChg chg="mod">
          <ac:chgData name="Maria Selwood" userId="9cf95fb8-4759-4d57-9f9b-0d0d0428a516" providerId="ADAL" clId="{F578EEF5-F738-470D-9A1A-DB92C0D0168D}" dt="2026-09-08T17:19:43.189" v="17"/>
          <ac:spMkLst>
            <pc:docMk/>
            <pc:sldMk cId="2292510191" sldId="268"/>
            <ac:spMk id="32" creationId="{D7C09B86-B4CD-606F-1AD9-F63906289002}"/>
          </ac:spMkLst>
        </pc:spChg>
        <pc:spChg chg="mod">
          <ac:chgData name="Maria Selwood" userId="9cf95fb8-4759-4d57-9f9b-0d0d0428a516" providerId="ADAL" clId="{F578EEF5-F738-470D-9A1A-DB92C0D0168D}" dt="2026-09-08T17:28:23.976" v="30"/>
          <ac:spMkLst>
            <pc:docMk/>
            <pc:sldMk cId="2292510191" sldId="268"/>
            <ac:spMk id="35" creationId="{97D55EF1-B26E-B199-C8FC-CA12C8E068F5}"/>
          </ac:spMkLst>
        </pc:spChg>
        <pc:spChg chg="mod">
          <ac:chgData name="Maria Selwood" userId="9cf95fb8-4759-4d57-9f9b-0d0d0428a516" providerId="ADAL" clId="{F578EEF5-F738-470D-9A1A-DB92C0D0168D}" dt="2026-09-08T17:28:23.976" v="30"/>
          <ac:spMkLst>
            <pc:docMk/>
            <pc:sldMk cId="2292510191" sldId="268"/>
            <ac:spMk id="36" creationId="{87E33145-C439-A0CD-FB11-F7827F65F1D0}"/>
          </ac:spMkLst>
        </pc:spChg>
        <pc:grpChg chg="add mod">
          <ac:chgData name="Maria Selwood" userId="9cf95fb8-4759-4d57-9f9b-0d0d0428a516" providerId="ADAL" clId="{F578EEF5-F738-470D-9A1A-DB92C0D0168D}" dt="2026-09-08T17:19:43.189" v="17"/>
          <ac:grpSpMkLst>
            <pc:docMk/>
            <pc:sldMk cId="2292510191" sldId="268"/>
            <ac:grpSpMk id="2" creationId="{7A86E043-AD27-9D0E-D8D6-0169582F419A}"/>
          </ac:grpSpMkLst>
        </pc:grpChg>
        <pc:grpChg chg="add mod">
          <ac:chgData name="Maria Selwood" userId="9cf95fb8-4759-4d57-9f9b-0d0d0428a516" providerId="ADAL" clId="{F578EEF5-F738-470D-9A1A-DB92C0D0168D}" dt="2026-09-08T17:24:47.334" v="25"/>
          <ac:grpSpMkLst>
            <pc:docMk/>
            <pc:sldMk cId="2292510191" sldId="268"/>
            <ac:grpSpMk id="4" creationId="{BB23262A-29B3-73C8-2BB3-3F8AA880A2A3}"/>
          </ac:grpSpMkLst>
        </pc:grpChg>
        <pc:grpChg chg="mod">
          <ac:chgData name="Maria Selwood" userId="9cf95fb8-4759-4d57-9f9b-0d0d0428a516" providerId="ADAL" clId="{F578EEF5-F738-470D-9A1A-DB92C0D0168D}" dt="2026-09-08T17:24:47.334" v="25"/>
          <ac:grpSpMkLst>
            <pc:docMk/>
            <pc:sldMk cId="2292510191" sldId="268"/>
            <ac:grpSpMk id="5" creationId="{C3105888-74FD-8FA5-707F-11AC2F1FC151}"/>
          </ac:grpSpMkLst>
        </pc:grpChg>
        <pc:grpChg chg="add mod">
          <ac:chgData name="Maria Selwood" userId="9cf95fb8-4759-4d57-9f9b-0d0d0428a516" providerId="ADAL" clId="{F578EEF5-F738-470D-9A1A-DB92C0D0168D}" dt="2026-09-08T17:25:42.210" v="26"/>
          <ac:grpSpMkLst>
            <pc:docMk/>
            <pc:sldMk cId="2292510191" sldId="268"/>
            <ac:grpSpMk id="13" creationId="{A37F19C3-2769-BB62-DED5-7D996A91A53B}"/>
          </ac:grpSpMkLst>
        </pc:grpChg>
        <pc:grpChg chg="add mod">
          <ac:chgData name="Maria Selwood" userId="9cf95fb8-4759-4d57-9f9b-0d0d0428a516" providerId="ADAL" clId="{F578EEF5-F738-470D-9A1A-DB92C0D0168D}" dt="2026-09-08T17:27:11.348" v="28"/>
          <ac:grpSpMkLst>
            <pc:docMk/>
            <pc:sldMk cId="2292510191" sldId="268"/>
            <ac:grpSpMk id="20" creationId="{F7FB7777-CB32-F6C4-21C3-99731A3BCDA7}"/>
          </ac:grpSpMkLst>
        </pc:grpChg>
        <pc:grpChg chg="add mod">
          <ac:chgData name="Maria Selwood" userId="9cf95fb8-4759-4d57-9f9b-0d0d0428a516" providerId="ADAL" clId="{F578EEF5-F738-470D-9A1A-DB92C0D0168D}" dt="2026-09-08T17:28:23.976" v="30"/>
          <ac:grpSpMkLst>
            <pc:docMk/>
            <pc:sldMk cId="2292510191" sldId="268"/>
            <ac:grpSpMk id="25" creationId="{471D06F5-C7C2-E76C-DB66-4FF497D81DFF}"/>
          </ac:grpSpMkLst>
        </pc:grpChg>
        <pc:picChg chg="mod">
          <ac:chgData name="Maria Selwood" userId="9cf95fb8-4759-4d57-9f9b-0d0d0428a516" providerId="ADAL" clId="{F578EEF5-F738-470D-9A1A-DB92C0D0168D}" dt="2026-09-08T17:24:47.334" v="25"/>
          <ac:picMkLst>
            <pc:docMk/>
            <pc:sldMk cId="2292510191" sldId="268"/>
            <ac:picMk id="8" creationId="{A5667036-8720-03C5-0076-E29E9BC0E449}"/>
          </ac:picMkLst>
        </pc:picChg>
        <pc:picChg chg="mod">
          <ac:chgData name="Maria Selwood" userId="9cf95fb8-4759-4d57-9f9b-0d0d0428a516" providerId="ADAL" clId="{F578EEF5-F738-470D-9A1A-DB92C0D0168D}" dt="2026-09-08T17:25:42.210" v="26"/>
          <ac:picMkLst>
            <pc:docMk/>
            <pc:sldMk cId="2292510191" sldId="268"/>
            <ac:picMk id="14" creationId="{0D189A9F-EA8B-1DA4-94B5-B1E44BB99E04}"/>
          </ac:picMkLst>
        </pc:picChg>
        <pc:picChg chg="mod">
          <ac:chgData name="Maria Selwood" userId="9cf95fb8-4759-4d57-9f9b-0d0d0428a516" providerId="ADAL" clId="{F578EEF5-F738-470D-9A1A-DB92C0D0168D}" dt="2026-09-08T17:27:11.348" v="28"/>
          <ac:picMkLst>
            <pc:docMk/>
            <pc:sldMk cId="2292510191" sldId="268"/>
            <ac:picMk id="21" creationId="{85D12013-9019-D8E7-B7B1-EBE79DF07A25}"/>
          </ac:picMkLst>
        </pc:picChg>
        <pc:picChg chg="mod">
          <ac:chgData name="Maria Selwood" userId="9cf95fb8-4759-4d57-9f9b-0d0d0428a516" providerId="ADAL" clId="{F578EEF5-F738-470D-9A1A-DB92C0D0168D}" dt="2026-09-08T17:28:23.976" v="30"/>
          <ac:picMkLst>
            <pc:docMk/>
            <pc:sldMk cId="2292510191" sldId="268"/>
            <ac:picMk id="28" creationId="{1FED4A22-EC31-F0E8-9BD6-770962ABF1A5}"/>
          </ac:picMkLst>
        </pc:picChg>
        <pc:picChg chg="mod">
          <ac:chgData name="Maria Selwood" userId="9cf95fb8-4759-4d57-9f9b-0d0d0428a516" providerId="ADAL" clId="{F578EEF5-F738-470D-9A1A-DB92C0D0168D}" dt="2026-09-08T17:19:43.189" v="17"/>
          <ac:picMkLst>
            <pc:docMk/>
            <pc:sldMk cId="2292510191" sldId="268"/>
            <ac:picMk id="30" creationId="{F3835389-FC42-0E6A-3945-DD96682FF8AC}"/>
          </ac:picMkLst>
        </pc:picChg>
      </pc:sldChg>
      <pc:sldChg chg="addSp modSp">
        <pc:chgData name="Maria Selwood" userId="9cf95fb8-4759-4d57-9f9b-0d0d0428a516" providerId="ADAL" clId="{F578EEF5-F738-470D-9A1A-DB92C0D0168D}" dt="2026-09-08T17:37:58.576" v="47"/>
        <pc:sldMkLst>
          <pc:docMk/>
          <pc:sldMk cId="4006165089" sldId="272"/>
        </pc:sldMkLst>
        <pc:spChg chg="mod">
          <ac:chgData name="Maria Selwood" userId="9cf95fb8-4759-4d57-9f9b-0d0d0428a516" providerId="ADAL" clId="{F578EEF5-F738-470D-9A1A-DB92C0D0168D}" dt="2026-09-08T17:22:16.318" v="22"/>
          <ac:spMkLst>
            <pc:docMk/>
            <pc:sldMk cId="4006165089" sldId="272"/>
            <ac:spMk id="8" creationId="{6A1B5630-911D-7EAF-E18D-00F688FEA8B4}"/>
          </ac:spMkLst>
        </pc:spChg>
        <pc:spChg chg="mod">
          <ac:chgData name="Maria Selwood" userId="9cf95fb8-4759-4d57-9f9b-0d0d0428a516" providerId="ADAL" clId="{F578EEF5-F738-470D-9A1A-DB92C0D0168D}" dt="2026-09-08T17:22:16.318" v="22"/>
          <ac:spMkLst>
            <pc:docMk/>
            <pc:sldMk cId="4006165089" sldId="272"/>
            <ac:spMk id="9" creationId="{29F431FE-2A56-CDBE-CC88-433A7F875773}"/>
          </ac:spMkLst>
        </pc:spChg>
        <pc:spChg chg="mod">
          <ac:chgData name="Maria Selwood" userId="9cf95fb8-4759-4d57-9f9b-0d0d0428a516" providerId="ADAL" clId="{F578EEF5-F738-470D-9A1A-DB92C0D0168D}" dt="2026-09-08T17:36:10.946" v="44"/>
          <ac:spMkLst>
            <pc:docMk/>
            <pc:sldMk cId="4006165089" sldId="272"/>
            <ac:spMk id="19" creationId="{97D55EF1-B26E-B199-C8FC-CA12C8E068F5}"/>
          </ac:spMkLst>
        </pc:spChg>
        <pc:spChg chg="mod">
          <ac:chgData name="Maria Selwood" userId="9cf95fb8-4759-4d57-9f9b-0d0d0428a516" providerId="ADAL" clId="{F578EEF5-F738-470D-9A1A-DB92C0D0168D}" dt="2026-09-08T17:36:10.946" v="44"/>
          <ac:spMkLst>
            <pc:docMk/>
            <pc:sldMk cId="4006165089" sldId="272"/>
            <ac:spMk id="21" creationId="{87E33145-C439-A0CD-FB11-F7827F65F1D0}"/>
          </ac:spMkLst>
        </pc:spChg>
        <pc:spChg chg="mod">
          <ac:chgData name="Maria Selwood" userId="9cf95fb8-4759-4d57-9f9b-0d0d0428a516" providerId="ADAL" clId="{F578EEF5-F738-470D-9A1A-DB92C0D0168D}" dt="2026-09-08T17:26:09.624" v="27"/>
          <ac:spMkLst>
            <pc:docMk/>
            <pc:sldMk cId="4006165089" sldId="272"/>
            <ac:spMk id="31" creationId="{D79DAD96-954A-B500-5A96-A32C0CF89575}"/>
          </ac:spMkLst>
        </pc:spChg>
        <pc:spChg chg="mod">
          <ac:chgData name="Maria Selwood" userId="9cf95fb8-4759-4d57-9f9b-0d0d0428a516" providerId="ADAL" clId="{F578EEF5-F738-470D-9A1A-DB92C0D0168D}" dt="2026-09-08T17:37:16.088" v="45"/>
          <ac:spMkLst>
            <pc:docMk/>
            <pc:sldMk cId="4006165089" sldId="272"/>
            <ac:spMk id="32" creationId="{BCED75F1-19B5-5E2B-6BA0-5F58E6F16E4C}"/>
          </ac:spMkLst>
        </pc:spChg>
        <pc:spChg chg="mod">
          <ac:chgData name="Maria Selwood" userId="9cf95fb8-4759-4d57-9f9b-0d0d0428a516" providerId="ADAL" clId="{F578EEF5-F738-470D-9A1A-DB92C0D0168D}" dt="2026-09-08T17:26:09.624" v="27"/>
          <ac:spMkLst>
            <pc:docMk/>
            <pc:sldMk cId="4006165089" sldId="272"/>
            <ac:spMk id="33" creationId="{1374E4A4-C86A-3B0D-671E-8E5A595E1B49}"/>
          </ac:spMkLst>
        </pc:spChg>
        <pc:spChg chg="mod">
          <ac:chgData name="Maria Selwood" userId="9cf95fb8-4759-4d57-9f9b-0d0d0428a516" providerId="ADAL" clId="{F578EEF5-F738-470D-9A1A-DB92C0D0168D}" dt="2026-09-08T17:37:16.088" v="45"/>
          <ac:spMkLst>
            <pc:docMk/>
            <pc:sldMk cId="4006165089" sldId="272"/>
            <ac:spMk id="35" creationId="{1154AE60-E69E-F5F8-5536-F0EC22DD9C5E}"/>
          </ac:spMkLst>
        </pc:spChg>
        <pc:spChg chg="mod">
          <ac:chgData name="Maria Selwood" userId="9cf95fb8-4759-4d57-9f9b-0d0d0428a516" providerId="ADAL" clId="{F578EEF5-F738-470D-9A1A-DB92C0D0168D}" dt="2026-09-08T17:37:58.576" v="47"/>
          <ac:spMkLst>
            <pc:docMk/>
            <pc:sldMk cId="4006165089" sldId="272"/>
            <ac:spMk id="38" creationId="{1FD73C4E-CA3B-E168-333D-6A85F660D9EF}"/>
          </ac:spMkLst>
        </pc:spChg>
        <pc:spChg chg="mod">
          <ac:chgData name="Maria Selwood" userId="9cf95fb8-4759-4d57-9f9b-0d0d0428a516" providerId="ADAL" clId="{F578EEF5-F738-470D-9A1A-DB92C0D0168D}" dt="2026-09-08T17:37:58.576" v="47"/>
          <ac:spMkLst>
            <pc:docMk/>
            <pc:sldMk cId="4006165089" sldId="272"/>
            <ac:spMk id="39" creationId="{63F1FD9D-8E9E-853E-0314-F9905767C2B9}"/>
          </ac:spMkLst>
        </pc:spChg>
        <pc:grpChg chg="add mod">
          <ac:chgData name="Maria Selwood" userId="9cf95fb8-4759-4d57-9f9b-0d0d0428a516" providerId="ADAL" clId="{F578EEF5-F738-470D-9A1A-DB92C0D0168D}" dt="2026-09-08T17:22:16.318" v="22"/>
          <ac:grpSpMkLst>
            <pc:docMk/>
            <pc:sldMk cId="4006165089" sldId="272"/>
            <ac:grpSpMk id="3" creationId="{092D6137-4546-0E49-6945-218FD52A7C67}"/>
          </ac:grpSpMkLst>
        </pc:grpChg>
        <pc:grpChg chg="add mod">
          <ac:chgData name="Maria Selwood" userId="9cf95fb8-4759-4d57-9f9b-0d0d0428a516" providerId="ADAL" clId="{F578EEF5-F738-470D-9A1A-DB92C0D0168D}" dt="2026-09-08T17:36:10.946" v="44"/>
          <ac:grpSpMkLst>
            <pc:docMk/>
            <pc:sldMk cId="4006165089" sldId="272"/>
            <ac:grpSpMk id="17" creationId="{C4CEFFAE-A90D-0FBA-DC66-4B2934985A81}"/>
          </ac:grpSpMkLst>
        </pc:grpChg>
        <pc:grpChg chg="add mod">
          <ac:chgData name="Maria Selwood" userId="9cf95fb8-4759-4d57-9f9b-0d0d0428a516" providerId="ADAL" clId="{F578EEF5-F738-470D-9A1A-DB92C0D0168D}" dt="2026-09-08T17:37:16.088" v="45"/>
          <ac:grpSpMkLst>
            <pc:docMk/>
            <pc:sldMk cId="4006165089" sldId="272"/>
            <ac:grpSpMk id="20" creationId="{EB4D6917-81D1-0E18-342B-C256B3EEEF36}"/>
          </ac:grpSpMkLst>
        </pc:grpChg>
        <pc:grpChg chg="add mod">
          <ac:chgData name="Maria Selwood" userId="9cf95fb8-4759-4d57-9f9b-0d0d0428a516" providerId="ADAL" clId="{F578EEF5-F738-470D-9A1A-DB92C0D0168D}" dt="2026-09-08T17:26:09.624" v="27"/>
          <ac:grpSpMkLst>
            <pc:docMk/>
            <pc:sldMk cId="4006165089" sldId="272"/>
            <ac:grpSpMk id="34" creationId="{0A14E515-28D9-1CE4-1F63-085CE4FBC246}"/>
          </ac:grpSpMkLst>
        </pc:grpChg>
        <pc:grpChg chg="add mod">
          <ac:chgData name="Maria Selwood" userId="9cf95fb8-4759-4d57-9f9b-0d0d0428a516" providerId="ADAL" clId="{F578EEF5-F738-470D-9A1A-DB92C0D0168D}" dt="2026-09-08T17:37:58.576" v="47"/>
          <ac:grpSpMkLst>
            <pc:docMk/>
            <pc:sldMk cId="4006165089" sldId="272"/>
            <ac:grpSpMk id="36" creationId="{3D53527C-6E92-2CED-185A-775F63A851FF}"/>
          </ac:grpSpMkLst>
        </pc:grpChg>
        <pc:picChg chg="mod">
          <ac:chgData name="Maria Selwood" userId="9cf95fb8-4759-4d57-9f9b-0d0d0428a516" providerId="ADAL" clId="{F578EEF5-F738-470D-9A1A-DB92C0D0168D}" dt="2026-09-08T17:22:16.318" v="22"/>
          <ac:picMkLst>
            <pc:docMk/>
            <pc:sldMk cId="4006165089" sldId="272"/>
            <ac:picMk id="5" creationId="{554E3847-57BC-A101-4D6F-3AB30DAEF3F7}"/>
          </ac:picMkLst>
        </pc:picChg>
        <pc:picChg chg="mod">
          <ac:chgData name="Maria Selwood" userId="9cf95fb8-4759-4d57-9f9b-0d0d0428a516" providerId="ADAL" clId="{F578EEF5-F738-470D-9A1A-DB92C0D0168D}" dt="2026-09-08T17:36:10.946" v="44"/>
          <ac:picMkLst>
            <pc:docMk/>
            <pc:sldMk cId="4006165089" sldId="272"/>
            <ac:picMk id="18" creationId="{1FED4A22-EC31-F0E8-9BD6-770962ABF1A5}"/>
          </ac:picMkLst>
        </pc:picChg>
        <pc:picChg chg="mod">
          <ac:chgData name="Maria Selwood" userId="9cf95fb8-4759-4d57-9f9b-0d0d0428a516" providerId="ADAL" clId="{F578EEF5-F738-470D-9A1A-DB92C0D0168D}" dt="2026-09-08T17:26:09.624" v="27"/>
          <ac:picMkLst>
            <pc:docMk/>
            <pc:sldMk cId="4006165089" sldId="272"/>
            <ac:picMk id="29" creationId="{D472F742-22B1-8F38-A660-3A69893031B2}"/>
          </ac:picMkLst>
        </pc:picChg>
        <pc:picChg chg="mod">
          <ac:chgData name="Maria Selwood" userId="9cf95fb8-4759-4d57-9f9b-0d0d0428a516" providerId="ADAL" clId="{F578EEF5-F738-470D-9A1A-DB92C0D0168D}" dt="2026-09-08T17:37:16.088" v="45"/>
          <ac:picMkLst>
            <pc:docMk/>
            <pc:sldMk cId="4006165089" sldId="272"/>
            <ac:picMk id="30" creationId="{21CA0885-0B3A-747C-028D-8D608A2809DF}"/>
          </ac:picMkLst>
        </pc:picChg>
        <pc:picChg chg="mod">
          <ac:chgData name="Maria Selwood" userId="9cf95fb8-4759-4d57-9f9b-0d0d0428a516" providerId="ADAL" clId="{F578EEF5-F738-470D-9A1A-DB92C0D0168D}" dt="2026-09-08T17:37:58.576" v="47"/>
          <ac:picMkLst>
            <pc:docMk/>
            <pc:sldMk cId="4006165089" sldId="272"/>
            <ac:picMk id="37" creationId="{A5EBB4DD-A2B1-90CC-B10E-53728090637B}"/>
          </ac:picMkLst>
        </pc:picChg>
      </pc:sldChg>
      <pc:sldChg chg="addSp modSp">
        <pc:chgData name="Maria Selwood" userId="9cf95fb8-4759-4d57-9f9b-0d0d0428a516" providerId="ADAL" clId="{F578EEF5-F738-470D-9A1A-DB92C0D0168D}" dt="2026-09-08T17:41:01.667" v="53"/>
        <pc:sldMkLst>
          <pc:docMk/>
          <pc:sldMk cId="2313080825" sldId="279"/>
        </pc:sldMkLst>
        <pc:spChg chg="mod">
          <ac:chgData name="Maria Selwood" userId="9cf95fb8-4759-4d57-9f9b-0d0d0428a516" providerId="ADAL" clId="{F578EEF5-F738-470D-9A1A-DB92C0D0168D}" dt="2026-09-08T17:28:01.852" v="29"/>
          <ac:spMkLst>
            <pc:docMk/>
            <pc:sldMk cId="2313080825" sldId="279"/>
            <ac:spMk id="4" creationId="{E19845F1-21CB-CC68-1279-1C4B78DF3856}"/>
          </ac:spMkLst>
        </pc:spChg>
        <pc:spChg chg="mod">
          <ac:chgData name="Maria Selwood" userId="9cf95fb8-4759-4d57-9f9b-0d0d0428a516" providerId="ADAL" clId="{F578EEF5-F738-470D-9A1A-DB92C0D0168D}" dt="2026-09-08T17:28:01.852" v="29"/>
          <ac:spMkLst>
            <pc:docMk/>
            <pc:sldMk cId="2313080825" sldId="279"/>
            <ac:spMk id="5" creationId="{FFE8BEB2-AEA8-D04E-D5CB-FE634D9B3801}"/>
          </ac:spMkLst>
        </pc:spChg>
        <pc:spChg chg="mod">
          <ac:chgData name="Maria Selwood" userId="9cf95fb8-4759-4d57-9f9b-0d0d0428a516" providerId="ADAL" clId="{F578EEF5-F738-470D-9A1A-DB92C0D0168D}" dt="2026-09-08T17:33:34.971" v="40"/>
          <ac:spMkLst>
            <pc:docMk/>
            <pc:sldMk cId="2313080825" sldId="279"/>
            <ac:spMk id="14" creationId="{1C5DF18A-8CC1-D045-FCFB-094D38697E19}"/>
          </ac:spMkLst>
        </pc:spChg>
        <pc:spChg chg="mod">
          <ac:chgData name="Maria Selwood" userId="9cf95fb8-4759-4d57-9f9b-0d0d0428a516" providerId="ADAL" clId="{F578EEF5-F738-470D-9A1A-DB92C0D0168D}" dt="2026-09-08T17:33:34.971" v="40"/>
          <ac:spMkLst>
            <pc:docMk/>
            <pc:sldMk cId="2313080825" sldId="279"/>
            <ac:spMk id="15" creationId="{FFB4BCD7-B970-1AF1-7DAB-336EDA5DF035}"/>
          </ac:spMkLst>
        </pc:spChg>
        <pc:spChg chg="mod">
          <ac:chgData name="Maria Selwood" userId="9cf95fb8-4759-4d57-9f9b-0d0d0428a516" providerId="ADAL" clId="{F578EEF5-F738-470D-9A1A-DB92C0D0168D}" dt="2026-09-08T17:31:44.934" v="37"/>
          <ac:spMkLst>
            <pc:docMk/>
            <pc:sldMk cId="2313080825" sldId="279"/>
            <ac:spMk id="18" creationId="{97D55EF1-B26E-B199-C8FC-CA12C8E068F5}"/>
          </ac:spMkLst>
        </pc:spChg>
        <pc:spChg chg="mod">
          <ac:chgData name="Maria Selwood" userId="9cf95fb8-4759-4d57-9f9b-0d0d0428a516" providerId="ADAL" clId="{F578EEF5-F738-470D-9A1A-DB92C0D0168D}" dt="2026-09-08T17:31:44.934" v="37"/>
          <ac:spMkLst>
            <pc:docMk/>
            <pc:sldMk cId="2313080825" sldId="279"/>
            <ac:spMk id="21" creationId="{87E33145-C439-A0CD-FB11-F7827F65F1D0}"/>
          </ac:spMkLst>
        </pc:spChg>
        <pc:spChg chg="mod">
          <ac:chgData name="Maria Selwood" userId="9cf95fb8-4759-4d57-9f9b-0d0d0428a516" providerId="ADAL" clId="{F578EEF5-F738-470D-9A1A-DB92C0D0168D}" dt="2026-09-08T17:37:41.885" v="46"/>
          <ac:spMkLst>
            <pc:docMk/>
            <pc:sldMk cId="2313080825" sldId="279"/>
            <ac:spMk id="30" creationId="{6A1B5630-911D-7EAF-E18D-00F688FEA8B4}"/>
          </ac:spMkLst>
        </pc:spChg>
        <pc:spChg chg="mod">
          <ac:chgData name="Maria Selwood" userId="9cf95fb8-4759-4d57-9f9b-0d0d0428a516" providerId="ADAL" clId="{F578EEF5-F738-470D-9A1A-DB92C0D0168D}" dt="2026-09-08T17:37:41.885" v="46"/>
          <ac:spMkLst>
            <pc:docMk/>
            <pc:sldMk cId="2313080825" sldId="279"/>
            <ac:spMk id="32" creationId="{29F431FE-2A56-CDBE-CC88-433A7F875773}"/>
          </ac:spMkLst>
        </pc:spChg>
        <pc:spChg chg="mod">
          <ac:chgData name="Maria Selwood" userId="9cf95fb8-4759-4d57-9f9b-0d0d0428a516" providerId="ADAL" clId="{F578EEF5-F738-470D-9A1A-DB92C0D0168D}" dt="2026-09-08T17:38:32.409" v="48"/>
          <ac:spMkLst>
            <pc:docMk/>
            <pc:sldMk cId="2313080825" sldId="279"/>
            <ac:spMk id="37" creationId="{C3FFAA83-26D2-141B-3D89-FC0B187E3108}"/>
          </ac:spMkLst>
        </pc:spChg>
        <pc:spChg chg="mod">
          <ac:chgData name="Maria Selwood" userId="9cf95fb8-4759-4d57-9f9b-0d0d0428a516" providerId="ADAL" clId="{F578EEF5-F738-470D-9A1A-DB92C0D0168D}" dt="2026-09-08T17:38:32.409" v="48"/>
          <ac:spMkLst>
            <pc:docMk/>
            <pc:sldMk cId="2313080825" sldId="279"/>
            <ac:spMk id="38" creationId="{100366B2-60BD-3105-6E5A-1950D3748809}"/>
          </ac:spMkLst>
        </pc:spChg>
        <pc:spChg chg="mod">
          <ac:chgData name="Maria Selwood" userId="9cf95fb8-4759-4d57-9f9b-0d0d0428a516" providerId="ADAL" clId="{F578EEF5-F738-470D-9A1A-DB92C0D0168D}" dt="2026-09-08T17:40:01.964" v="51"/>
          <ac:spMkLst>
            <pc:docMk/>
            <pc:sldMk cId="2313080825" sldId="279"/>
            <ac:spMk id="41" creationId="{4D96C31D-E9B5-3D40-EED7-8305526A8B97}"/>
          </ac:spMkLst>
        </pc:spChg>
        <pc:spChg chg="mod">
          <ac:chgData name="Maria Selwood" userId="9cf95fb8-4759-4d57-9f9b-0d0d0428a516" providerId="ADAL" clId="{F578EEF5-F738-470D-9A1A-DB92C0D0168D}" dt="2026-09-08T17:40:01.964" v="51"/>
          <ac:spMkLst>
            <pc:docMk/>
            <pc:sldMk cId="2313080825" sldId="279"/>
            <ac:spMk id="42" creationId="{E1D6DD74-1965-8B1D-CDC4-0C75E79BFD87}"/>
          </ac:spMkLst>
        </pc:spChg>
        <pc:spChg chg="mod">
          <ac:chgData name="Maria Selwood" userId="9cf95fb8-4759-4d57-9f9b-0d0d0428a516" providerId="ADAL" clId="{F578EEF5-F738-470D-9A1A-DB92C0D0168D}" dt="2026-09-08T17:41:01.667" v="53"/>
          <ac:spMkLst>
            <pc:docMk/>
            <pc:sldMk cId="2313080825" sldId="279"/>
            <ac:spMk id="46" creationId="{7A0129B9-F424-94B9-38B1-936C41E232AA}"/>
          </ac:spMkLst>
        </pc:spChg>
        <pc:spChg chg="mod">
          <ac:chgData name="Maria Selwood" userId="9cf95fb8-4759-4d57-9f9b-0d0d0428a516" providerId="ADAL" clId="{F578EEF5-F738-470D-9A1A-DB92C0D0168D}" dt="2026-09-08T17:41:01.667" v="53"/>
          <ac:spMkLst>
            <pc:docMk/>
            <pc:sldMk cId="2313080825" sldId="279"/>
            <ac:spMk id="47" creationId="{7AFA5BE8-56DF-7093-30A6-1F0549B0F4F8}"/>
          </ac:spMkLst>
        </pc:spChg>
        <pc:grpChg chg="add mod">
          <ac:chgData name="Maria Selwood" userId="9cf95fb8-4759-4d57-9f9b-0d0d0428a516" providerId="ADAL" clId="{F578EEF5-F738-470D-9A1A-DB92C0D0168D}" dt="2026-09-08T17:28:01.852" v="29"/>
          <ac:grpSpMkLst>
            <pc:docMk/>
            <pc:sldMk cId="2313080825" sldId="279"/>
            <ac:grpSpMk id="2" creationId="{B4DDA818-D1CA-38DF-962A-28F293CBCEC5}"/>
          </ac:grpSpMkLst>
        </pc:grpChg>
        <pc:grpChg chg="add mod">
          <ac:chgData name="Maria Selwood" userId="9cf95fb8-4759-4d57-9f9b-0d0d0428a516" providerId="ADAL" clId="{F578EEF5-F738-470D-9A1A-DB92C0D0168D}" dt="2026-09-08T17:31:44.934" v="37"/>
          <ac:grpSpMkLst>
            <pc:docMk/>
            <pc:sldMk cId="2313080825" sldId="279"/>
            <ac:grpSpMk id="6" creationId="{C4CEFFAE-A90D-0FBA-DC66-4B2934985A81}"/>
          </ac:grpSpMkLst>
        </pc:grpChg>
        <pc:grpChg chg="add mod">
          <ac:chgData name="Maria Selwood" userId="9cf95fb8-4759-4d57-9f9b-0d0d0428a516" providerId="ADAL" clId="{F578EEF5-F738-470D-9A1A-DB92C0D0168D}" dt="2026-09-08T17:33:34.971" v="40"/>
          <ac:grpSpMkLst>
            <pc:docMk/>
            <pc:sldMk cId="2313080825" sldId="279"/>
            <ac:grpSpMk id="7" creationId="{3E67B93D-4A4B-D167-A4A6-BB6AADEC0CED}"/>
          </ac:grpSpMkLst>
        </pc:grpChg>
        <pc:grpChg chg="add mod">
          <ac:chgData name="Maria Selwood" userId="9cf95fb8-4759-4d57-9f9b-0d0d0428a516" providerId="ADAL" clId="{F578EEF5-F738-470D-9A1A-DB92C0D0168D}" dt="2026-09-08T17:37:41.885" v="46"/>
          <ac:grpSpMkLst>
            <pc:docMk/>
            <pc:sldMk cId="2313080825" sldId="279"/>
            <ac:grpSpMk id="23" creationId="{092D6137-4546-0E49-6945-218FD52A7C67}"/>
          </ac:grpSpMkLst>
        </pc:grpChg>
        <pc:grpChg chg="add mod">
          <ac:chgData name="Maria Selwood" userId="9cf95fb8-4759-4d57-9f9b-0d0d0428a516" providerId="ADAL" clId="{F578EEF5-F738-470D-9A1A-DB92C0D0168D}" dt="2026-09-08T17:38:32.409" v="48"/>
          <ac:grpSpMkLst>
            <pc:docMk/>
            <pc:sldMk cId="2313080825" sldId="279"/>
            <ac:grpSpMk id="35" creationId="{9D0DAC30-4106-7249-C19D-ED2EF2D86F14}"/>
          </ac:grpSpMkLst>
        </pc:grpChg>
        <pc:grpChg chg="add mod">
          <ac:chgData name="Maria Selwood" userId="9cf95fb8-4759-4d57-9f9b-0d0d0428a516" providerId="ADAL" clId="{F578EEF5-F738-470D-9A1A-DB92C0D0168D}" dt="2026-09-08T17:40:01.964" v="51"/>
          <ac:grpSpMkLst>
            <pc:docMk/>
            <pc:sldMk cId="2313080825" sldId="279"/>
            <ac:grpSpMk id="39" creationId="{EC8E8D7D-BFA6-9724-AF5D-BC6332E48C93}"/>
          </ac:grpSpMkLst>
        </pc:grpChg>
        <pc:grpChg chg="add mod">
          <ac:chgData name="Maria Selwood" userId="9cf95fb8-4759-4d57-9f9b-0d0d0428a516" providerId="ADAL" clId="{F578EEF5-F738-470D-9A1A-DB92C0D0168D}" dt="2026-09-08T17:41:01.667" v="53"/>
          <ac:grpSpMkLst>
            <pc:docMk/>
            <pc:sldMk cId="2313080825" sldId="279"/>
            <ac:grpSpMk id="43" creationId="{294AA4B3-6288-C3A6-3271-E2AF71786606}"/>
          </ac:grpSpMkLst>
        </pc:grpChg>
        <pc:grpChg chg="mod">
          <ac:chgData name="Maria Selwood" userId="9cf95fb8-4759-4d57-9f9b-0d0d0428a516" providerId="ADAL" clId="{F578EEF5-F738-470D-9A1A-DB92C0D0168D}" dt="2026-09-08T17:41:01.667" v="53"/>
          <ac:grpSpMkLst>
            <pc:docMk/>
            <pc:sldMk cId="2313080825" sldId="279"/>
            <ac:grpSpMk id="44" creationId="{4D85F6BD-07E1-F9AD-88CB-3FA81CF15F7B}"/>
          </ac:grpSpMkLst>
        </pc:grpChg>
        <pc:picChg chg="mod">
          <ac:chgData name="Maria Selwood" userId="9cf95fb8-4759-4d57-9f9b-0d0d0428a516" providerId="ADAL" clId="{F578EEF5-F738-470D-9A1A-DB92C0D0168D}" dt="2026-09-08T17:28:01.852" v="29"/>
          <ac:picMkLst>
            <pc:docMk/>
            <pc:sldMk cId="2313080825" sldId="279"/>
            <ac:picMk id="3" creationId="{684EBF60-8FB6-2B00-7D43-B67F17207F30}"/>
          </ac:picMkLst>
        </pc:picChg>
        <pc:picChg chg="mod">
          <ac:chgData name="Maria Selwood" userId="9cf95fb8-4759-4d57-9f9b-0d0d0428a516" providerId="ADAL" clId="{F578EEF5-F738-470D-9A1A-DB92C0D0168D}" dt="2026-09-08T17:31:44.934" v="37"/>
          <ac:picMkLst>
            <pc:docMk/>
            <pc:sldMk cId="2313080825" sldId="279"/>
            <ac:picMk id="8" creationId="{1FED4A22-EC31-F0E8-9BD6-770962ABF1A5}"/>
          </ac:picMkLst>
        </pc:picChg>
        <pc:picChg chg="mod">
          <ac:chgData name="Maria Selwood" userId="9cf95fb8-4759-4d57-9f9b-0d0d0428a516" providerId="ADAL" clId="{F578EEF5-F738-470D-9A1A-DB92C0D0168D}" dt="2026-09-08T17:33:34.971" v="40"/>
          <ac:picMkLst>
            <pc:docMk/>
            <pc:sldMk cId="2313080825" sldId="279"/>
            <ac:picMk id="11" creationId="{0C48DD81-B7E0-5972-C314-5B1E65247B4A}"/>
          </ac:picMkLst>
        </pc:picChg>
        <pc:picChg chg="mod">
          <ac:chgData name="Maria Selwood" userId="9cf95fb8-4759-4d57-9f9b-0d0d0428a516" providerId="ADAL" clId="{F578EEF5-F738-470D-9A1A-DB92C0D0168D}" dt="2026-09-08T17:37:41.885" v="46"/>
          <ac:picMkLst>
            <pc:docMk/>
            <pc:sldMk cId="2313080825" sldId="279"/>
            <ac:picMk id="28" creationId="{554E3847-57BC-A101-4D6F-3AB30DAEF3F7}"/>
          </ac:picMkLst>
        </pc:picChg>
        <pc:picChg chg="mod">
          <ac:chgData name="Maria Selwood" userId="9cf95fb8-4759-4d57-9f9b-0d0d0428a516" providerId="ADAL" clId="{F578EEF5-F738-470D-9A1A-DB92C0D0168D}" dt="2026-09-08T17:38:32.409" v="48"/>
          <ac:picMkLst>
            <pc:docMk/>
            <pc:sldMk cId="2313080825" sldId="279"/>
            <ac:picMk id="36" creationId="{906A5029-2EF9-0C82-BB37-FAB473E4A766}"/>
          </ac:picMkLst>
        </pc:picChg>
        <pc:picChg chg="mod">
          <ac:chgData name="Maria Selwood" userId="9cf95fb8-4759-4d57-9f9b-0d0d0428a516" providerId="ADAL" clId="{F578EEF5-F738-470D-9A1A-DB92C0D0168D}" dt="2026-09-08T17:40:01.964" v="51"/>
          <ac:picMkLst>
            <pc:docMk/>
            <pc:sldMk cId="2313080825" sldId="279"/>
            <ac:picMk id="40" creationId="{E4CD6B5B-AAF4-AD20-63B0-F04608BE1CEC}"/>
          </ac:picMkLst>
        </pc:picChg>
        <pc:picChg chg="mod">
          <ac:chgData name="Maria Selwood" userId="9cf95fb8-4759-4d57-9f9b-0d0d0428a516" providerId="ADAL" clId="{F578EEF5-F738-470D-9A1A-DB92C0D0168D}" dt="2026-09-08T17:41:01.667" v="53"/>
          <ac:picMkLst>
            <pc:docMk/>
            <pc:sldMk cId="2313080825" sldId="279"/>
            <ac:picMk id="45" creationId="{861AE979-D266-07C8-35C3-C2554CB4A46C}"/>
          </ac:picMkLst>
        </pc:picChg>
      </pc:sldChg>
      <pc:sldChg chg="addSp modSp">
        <pc:chgData name="Maria Selwood" userId="9cf95fb8-4759-4d57-9f9b-0d0d0428a516" providerId="ADAL" clId="{F578EEF5-F738-470D-9A1A-DB92C0D0168D}" dt="2026-09-08T17:12:55.357" v="6"/>
        <pc:sldMkLst>
          <pc:docMk/>
          <pc:sldMk cId="1406783603" sldId="288"/>
        </pc:sldMkLst>
        <pc:spChg chg="mod">
          <ac:chgData name="Maria Selwood" userId="9cf95fb8-4759-4d57-9f9b-0d0d0428a516" providerId="ADAL" clId="{F578EEF5-F738-470D-9A1A-DB92C0D0168D}" dt="2026-09-08T17:12:04.167" v="5" actId="164"/>
          <ac:spMkLst>
            <pc:docMk/>
            <pc:sldMk cId="1406783603" sldId="288"/>
            <ac:spMk id="5" creationId="{8BDF00D9-893A-8D24-5D04-4520EF54BEA8}"/>
          </ac:spMkLst>
        </pc:spChg>
        <pc:spChg chg="mod">
          <ac:chgData name="Maria Selwood" userId="9cf95fb8-4759-4d57-9f9b-0d0d0428a516" providerId="ADAL" clId="{F578EEF5-F738-470D-9A1A-DB92C0D0168D}" dt="2026-09-08T17:12:04.167" v="5" actId="164"/>
          <ac:spMkLst>
            <pc:docMk/>
            <pc:sldMk cId="1406783603" sldId="288"/>
            <ac:spMk id="7" creationId="{901447AA-61DE-98A3-3C6C-DF51D3114ED9}"/>
          </ac:spMkLst>
        </pc:spChg>
        <pc:spChg chg="mod">
          <ac:chgData name="Maria Selwood" userId="9cf95fb8-4759-4d57-9f9b-0d0d0428a516" providerId="ADAL" clId="{F578EEF5-F738-470D-9A1A-DB92C0D0168D}" dt="2026-09-08T17:11:45.747" v="4" actId="164"/>
          <ac:spMkLst>
            <pc:docMk/>
            <pc:sldMk cId="1406783603" sldId="288"/>
            <ac:spMk id="21" creationId="{FFF2762D-6358-06DF-B7AC-649440AF3EDF}"/>
          </ac:spMkLst>
        </pc:spChg>
        <pc:spChg chg="mod">
          <ac:chgData name="Maria Selwood" userId="9cf95fb8-4759-4d57-9f9b-0d0d0428a516" providerId="ADAL" clId="{F578EEF5-F738-470D-9A1A-DB92C0D0168D}" dt="2026-09-08T17:12:55.357" v="6"/>
          <ac:spMkLst>
            <pc:docMk/>
            <pc:sldMk cId="1406783603" sldId="288"/>
            <ac:spMk id="22" creationId="{57900C28-C55E-BC3A-158E-131D7FB51371}"/>
          </ac:spMkLst>
        </pc:spChg>
        <pc:spChg chg="mod">
          <ac:chgData name="Maria Selwood" userId="9cf95fb8-4759-4d57-9f9b-0d0d0428a516" providerId="ADAL" clId="{F578EEF5-F738-470D-9A1A-DB92C0D0168D}" dt="2026-09-08T17:11:45.747" v="4" actId="164"/>
          <ac:spMkLst>
            <pc:docMk/>
            <pc:sldMk cId="1406783603" sldId="288"/>
            <ac:spMk id="23" creationId="{6E502547-DE47-4C90-2CFB-AC2DE1A46BEB}"/>
          </ac:spMkLst>
        </pc:spChg>
        <pc:spChg chg="mod">
          <ac:chgData name="Maria Selwood" userId="9cf95fb8-4759-4d57-9f9b-0d0d0428a516" providerId="ADAL" clId="{F578EEF5-F738-470D-9A1A-DB92C0D0168D}" dt="2026-09-08T17:12:55.357" v="6"/>
          <ac:spMkLst>
            <pc:docMk/>
            <pc:sldMk cId="1406783603" sldId="288"/>
            <ac:spMk id="29" creationId="{D3EADBF9-F625-1234-A6BC-35767516E0F7}"/>
          </ac:spMkLst>
        </pc:spChg>
        <pc:spChg chg="mod">
          <ac:chgData name="Maria Selwood" userId="9cf95fb8-4759-4d57-9f9b-0d0d0428a516" providerId="ADAL" clId="{F578EEF5-F738-470D-9A1A-DB92C0D0168D}" dt="2026-09-08T17:12:55.357" v="6"/>
          <ac:spMkLst>
            <pc:docMk/>
            <pc:sldMk cId="1406783603" sldId="288"/>
            <ac:spMk id="30" creationId="{9BDD46B6-585E-B1B5-57A5-0BCA9434DA12}"/>
          </ac:spMkLst>
        </pc:spChg>
        <pc:grpChg chg="add mod">
          <ac:chgData name="Maria Selwood" userId="9cf95fb8-4759-4d57-9f9b-0d0d0428a516" providerId="ADAL" clId="{F578EEF5-F738-470D-9A1A-DB92C0D0168D}" dt="2026-09-08T17:11:45.747" v="4" actId="164"/>
          <ac:grpSpMkLst>
            <pc:docMk/>
            <pc:sldMk cId="1406783603" sldId="288"/>
            <ac:grpSpMk id="8" creationId="{E66B4B8E-E941-6749-81EB-07DC56C97026}"/>
          </ac:grpSpMkLst>
        </pc:grpChg>
        <pc:grpChg chg="add mod">
          <ac:chgData name="Maria Selwood" userId="9cf95fb8-4759-4d57-9f9b-0d0d0428a516" providerId="ADAL" clId="{F578EEF5-F738-470D-9A1A-DB92C0D0168D}" dt="2026-09-08T17:12:04.167" v="5" actId="164"/>
          <ac:grpSpMkLst>
            <pc:docMk/>
            <pc:sldMk cId="1406783603" sldId="288"/>
            <ac:grpSpMk id="10" creationId="{A82A644D-331A-F1E5-2700-45D3CADDB152}"/>
          </ac:grpSpMkLst>
        </pc:grpChg>
        <pc:grpChg chg="add mod">
          <ac:chgData name="Maria Selwood" userId="9cf95fb8-4759-4d57-9f9b-0d0d0428a516" providerId="ADAL" clId="{F578EEF5-F738-470D-9A1A-DB92C0D0168D}" dt="2026-09-08T17:12:55.357" v="6"/>
          <ac:grpSpMkLst>
            <pc:docMk/>
            <pc:sldMk cId="1406783603" sldId="288"/>
            <ac:grpSpMk id="11" creationId="{DC83A96E-0312-3971-1754-89E7AEA18028}"/>
          </ac:grpSpMkLst>
        </pc:grpChg>
        <pc:grpChg chg="mod">
          <ac:chgData name="Maria Selwood" userId="9cf95fb8-4759-4d57-9f9b-0d0d0428a516" providerId="ADAL" clId="{F578EEF5-F738-470D-9A1A-DB92C0D0168D}" dt="2026-09-08T17:12:55.357" v="6"/>
          <ac:grpSpMkLst>
            <pc:docMk/>
            <pc:sldMk cId="1406783603" sldId="288"/>
            <ac:grpSpMk id="20" creationId="{3FD42956-53D6-68CD-7B94-C6F0AFF55D87}"/>
          </ac:grpSpMkLst>
        </pc:grpChg>
        <pc:picChg chg="mod">
          <ac:chgData name="Maria Selwood" userId="9cf95fb8-4759-4d57-9f9b-0d0d0428a516" providerId="ADAL" clId="{F578EEF5-F738-470D-9A1A-DB92C0D0168D}" dt="2026-09-08T17:12:04.167" v="5" actId="164"/>
          <ac:picMkLst>
            <pc:docMk/>
            <pc:sldMk cId="1406783603" sldId="288"/>
            <ac:picMk id="3" creationId="{59C36834-0C9E-B2BD-BD61-B5C190AA810B}"/>
          </ac:picMkLst>
        </pc:picChg>
        <pc:picChg chg="mod">
          <ac:chgData name="Maria Selwood" userId="9cf95fb8-4759-4d57-9f9b-0d0d0428a516" providerId="ADAL" clId="{F578EEF5-F738-470D-9A1A-DB92C0D0168D}" dt="2026-09-08T17:11:45.747" v="4" actId="164"/>
          <ac:picMkLst>
            <pc:docMk/>
            <pc:sldMk cId="1406783603" sldId="288"/>
            <ac:picMk id="19" creationId="{87863BC7-6E52-4BD5-BBCC-8E54CAF28424}"/>
          </ac:picMkLst>
        </pc:picChg>
        <pc:picChg chg="mod">
          <ac:chgData name="Maria Selwood" userId="9cf95fb8-4759-4d57-9f9b-0d0d0428a516" providerId="ADAL" clId="{F578EEF5-F738-470D-9A1A-DB92C0D0168D}" dt="2026-09-08T17:12:55.357" v="6"/>
          <ac:picMkLst>
            <pc:docMk/>
            <pc:sldMk cId="1406783603" sldId="288"/>
            <ac:picMk id="28" creationId="{05FBD5DD-AE1D-3832-ADF8-D4CED1E4DEDC}"/>
          </ac:picMkLst>
        </pc:picChg>
      </pc:sldChg>
      <pc:sldChg chg="addSp modSp">
        <pc:chgData name="Maria Selwood" userId="9cf95fb8-4759-4d57-9f9b-0d0d0428a516" providerId="ADAL" clId="{F578EEF5-F738-470D-9A1A-DB92C0D0168D}" dt="2026-09-08T17:35:09.907" v="43"/>
        <pc:sldMkLst>
          <pc:docMk/>
          <pc:sldMk cId="35999189" sldId="289"/>
        </pc:sldMkLst>
        <pc:spChg chg="mod">
          <ac:chgData name="Maria Selwood" userId="9cf95fb8-4759-4d57-9f9b-0d0d0428a516" providerId="ADAL" clId="{F578EEF5-F738-470D-9A1A-DB92C0D0168D}" dt="2026-09-08T17:21:23.331" v="20"/>
          <ac:spMkLst>
            <pc:docMk/>
            <pc:sldMk cId="35999189" sldId="289"/>
            <ac:spMk id="11" creationId="{6D1B836B-E7DE-CDCF-B5F6-28CCD7CFB911}"/>
          </ac:spMkLst>
        </pc:spChg>
        <pc:spChg chg="mod">
          <ac:chgData name="Maria Selwood" userId="9cf95fb8-4759-4d57-9f9b-0d0d0428a516" providerId="ADAL" clId="{F578EEF5-F738-470D-9A1A-DB92C0D0168D}" dt="2026-09-08T17:21:23.331" v="20"/>
          <ac:spMkLst>
            <pc:docMk/>
            <pc:sldMk cId="35999189" sldId="289"/>
            <ac:spMk id="23" creationId="{EB29A6BA-A67A-C76C-8526-C787B5020BB8}"/>
          </ac:spMkLst>
        </pc:spChg>
        <pc:spChg chg="mod">
          <ac:chgData name="Maria Selwood" userId="9cf95fb8-4759-4d57-9f9b-0d0d0428a516" providerId="ADAL" clId="{F578EEF5-F738-470D-9A1A-DB92C0D0168D}" dt="2026-09-08T17:32:09.046" v="39"/>
          <ac:spMkLst>
            <pc:docMk/>
            <pc:sldMk cId="35999189" sldId="289"/>
            <ac:spMk id="26" creationId="{6322DB73-C582-D5CD-B9BA-F6132C3922B3}"/>
          </ac:spMkLst>
        </pc:spChg>
        <pc:spChg chg="mod">
          <ac:chgData name="Maria Selwood" userId="9cf95fb8-4759-4d57-9f9b-0d0d0428a516" providerId="ADAL" clId="{F578EEF5-F738-470D-9A1A-DB92C0D0168D}" dt="2026-09-08T17:32:09.046" v="39"/>
          <ac:spMkLst>
            <pc:docMk/>
            <pc:sldMk cId="35999189" sldId="289"/>
            <ac:spMk id="27" creationId="{E489ED14-5E78-EAF2-DF89-CC5B1678C4DF}"/>
          </ac:spMkLst>
        </pc:spChg>
        <pc:spChg chg="mod">
          <ac:chgData name="Maria Selwood" userId="9cf95fb8-4759-4d57-9f9b-0d0d0428a516" providerId="ADAL" clId="{F578EEF5-F738-470D-9A1A-DB92C0D0168D}" dt="2026-09-08T17:32:09.046" v="39"/>
          <ac:spMkLst>
            <pc:docMk/>
            <pc:sldMk cId="35999189" sldId="289"/>
            <ac:spMk id="28" creationId="{7C4592F7-77F5-E680-E23B-80B6777E613D}"/>
          </ac:spMkLst>
        </pc:spChg>
        <pc:spChg chg="mod">
          <ac:chgData name="Maria Selwood" userId="9cf95fb8-4759-4d57-9f9b-0d0d0428a516" providerId="ADAL" clId="{F578EEF5-F738-470D-9A1A-DB92C0D0168D}" dt="2026-09-08T17:34:10.067" v="41"/>
          <ac:spMkLst>
            <pc:docMk/>
            <pc:sldMk cId="35999189" sldId="289"/>
            <ac:spMk id="31" creationId="{D79DAD96-954A-B500-5A96-A32C0CF89575}"/>
          </ac:spMkLst>
        </pc:spChg>
        <pc:spChg chg="mod">
          <ac:chgData name="Maria Selwood" userId="9cf95fb8-4759-4d57-9f9b-0d0d0428a516" providerId="ADAL" clId="{F578EEF5-F738-470D-9A1A-DB92C0D0168D}" dt="2026-09-08T17:34:10.067" v="41"/>
          <ac:spMkLst>
            <pc:docMk/>
            <pc:sldMk cId="35999189" sldId="289"/>
            <ac:spMk id="33" creationId="{1374E4A4-C86A-3B0D-671E-8E5A595E1B49}"/>
          </ac:spMkLst>
        </pc:spChg>
        <pc:spChg chg="mod">
          <ac:chgData name="Maria Selwood" userId="9cf95fb8-4759-4d57-9f9b-0d0d0428a516" providerId="ADAL" clId="{F578EEF5-F738-470D-9A1A-DB92C0D0168D}" dt="2026-09-08T17:35:09.907" v="43"/>
          <ac:spMkLst>
            <pc:docMk/>
            <pc:sldMk cId="35999189" sldId="289"/>
            <ac:spMk id="35" creationId="{D0570EC7-6745-019B-77C5-B87C04CC6549}"/>
          </ac:spMkLst>
        </pc:spChg>
        <pc:spChg chg="mod">
          <ac:chgData name="Maria Selwood" userId="9cf95fb8-4759-4d57-9f9b-0d0d0428a516" providerId="ADAL" clId="{F578EEF5-F738-470D-9A1A-DB92C0D0168D}" dt="2026-09-08T17:35:09.907" v="43"/>
          <ac:spMkLst>
            <pc:docMk/>
            <pc:sldMk cId="35999189" sldId="289"/>
            <ac:spMk id="36" creationId="{DB7C3F22-7C36-8A92-D883-F6C2E895E0BA}"/>
          </ac:spMkLst>
        </pc:spChg>
        <pc:grpChg chg="add mod">
          <ac:chgData name="Maria Selwood" userId="9cf95fb8-4759-4d57-9f9b-0d0d0428a516" providerId="ADAL" clId="{F578EEF5-F738-470D-9A1A-DB92C0D0168D}" dt="2026-09-08T17:21:23.331" v="20"/>
          <ac:grpSpMkLst>
            <pc:docMk/>
            <pc:sldMk cId="35999189" sldId="289"/>
            <ac:grpSpMk id="6" creationId="{523A9EAE-C3C3-0E2E-B8D9-41D79F9C0901}"/>
          </ac:grpSpMkLst>
        </pc:grpChg>
        <pc:grpChg chg="add mod">
          <ac:chgData name="Maria Selwood" userId="9cf95fb8-4759-4d57-9f9b-0d0d0428a516" providerId="ADAL" clId="{F578EEF5-F738-470D-9A1A-DB92C0D0168D}" dt="2026-09-08T17:32:09.046" v="39"/>
          <ac:grpSpMkLst>
            <pc:docMk/>
            <pc:sldMk cId="35999189" sldId="289"/>
            <ac:grpSpMk id="24" creationId="{7B087497-AFAB-11FF-4A2A-CA12E2DAC869}"/>
          </ac:grpSpMkLst>
        </pc:grpChg>
        <pc:grpChg chg="add mod">
          <ac:chgData name="Maria Selwood" userId="9cf95fb8-4759-4d57-9f9b-0d0d0428a516" providerId="ADAL" clId="{F578EEF5-F738-470D-9A1A-DB92C0D0168D}" dt="2026-09-08T17:35:09.907" v="43"/>
          <ac:grpSpMkLst>
            <pc:docMk/>
            <pc:sldMk cId="35999189" sldId="289"/>
            <ac:grpSpMk id="30" creationId="{B7E3C2F9-0DBA-50AF-14C1-543C44C73A0A}"/>
          </ac:grpSpMkLst>
        </pc:grpChg>
        <pc:grpChg chg="add mod">
          <ac:chgData name="Maria Selwood" userId="9cf95fb8-4759-4d57-9f9b-0d0d0428a516" providerId="ADAL" clId="{F578EEF5-F738-470D-9A1A-DB92C0D0168D}" dt="2026-09-08T17:34:10.067" v="41"/>
          <ac:grpSpMkLst>
            <pc:docMk/>
            <pc:sldMk cId="35999189" sldId="289"/>
            <ac:grpSpMk id="34" creationId="{0A14E515-28D9-1CE4-1F63-085CE4FBC246}"/>
          </ac:grpSpMkLst>
        </pc:grpChg>
        <pc:picChg chg="mod">
          <ac:chgData name="Maria Selwood" userId="9cf95fb8-4759-4d57-9f9b-0d0d0428a516" providerId="ADAL" clId="{F578EEF5-F738-470D-9A1A-DB92C0D0168D}" dt="2026-09-08T17:21:23.331" v="20"/>
          <ac:picMkLst>
            <pc:docMk/>
            <pc:sldMk cId="35999189" sldId="289"/>
            <ac:picMk id="10" creationId="{77DA7B01-ACF4-30AE-6F99-218D2EE0CD76}"/>
          </ac:picMkLst>
        </pc:picChg>
        <pc:picChg chg="mod">
          <ac:chgData name="Maria Selwood" userId="9cf95fb8-4759-4d57-9f9b-0d0d0428a516" providerId="ADAL" clId="{F578EEF5-F738-470D-9A1A-DB92C0D0168D}" dt="2026-09-08T17:32:09.046" v="39"/>
          <ac:picMkLst>
            <pc:docMk/>
            <pc:sldMk cId="35999189" sldId="289"/>
            <ac:picMk id="25" creationId="{1914350A-5E47-C483-30A0-2F96FD502050}"/>
          </ac:picMkLst>
        </pc:picChg>
        <pc:picChg chg="mod">
          <ac:chgData name="Maria Selwood" userId="9cf95fb8-4759-4d57-9f9b-0d0d0428a516" providerId="ADAL" clId="{F578EEF5-F738-470D-9A1A-DB92C0D0168D}" dt="2026-09-08T17:34:10.067" v="41"/>
          <ac:picMkLst>
            <pc:docMk/>
            <pc:sldMk cId="35999189" sldId="289"/>
            <ac:picMk id="29" creationId="{D472F742-22B1-8F38-A660-3A69893031B2}"/>
          </ac:picMkLst>
        </pc:picChg>
        <pc:picChg chg="mod">
          <ac:chgData name="Maria Selwood" userId="9cf95fb8-4759-4d57-9f9b-0d0d0428a516" providerId="ADAL" clId="{F578EEF5-F738-470D-9A1A-DB92C0D0168D}" dt="2026-09-08T17:35:09.907" v="43"/>
          <ac:picMkLst>
            <pc:docMk/>
            <pc:sldMk cId="35999189" sldId="289"/>
            <ac:picMk id="32" creationId="{5BD0A3F2-825A-18FF-0761-8EED5A5E00B8}"/>
          </ac:picMkLst>
        </pc:picChg>
      </pc:sldChg>
      <pc:sldChg chg="addSp modSp">
        <pc:chgData name="Maria Selwood" userId="9cf95fb8-4759-4d57-9f9b-0d0d0428a516" providerId="ADAL" clId="{F578EEF5-F738-470D-9A1A-DB92C0D0168D}" dt="2026-09-08T17:43:06.487" v="54"/>
        <pc:sldMkLst>
          <pc:docMk/>
          <pc:sldMk cId="1391552442" sldId="293"/>
        </pc:sldMkLst>
        <pc:spChg chg="mod">
          <ac:chgData name="Maria Selwood" userId="9cf95fb8-4759-4d57-9f9b-0d0d0428a516" providerId="ADAL" clId="{F578EEF5-F738-470D-9A1A-DB92C0D0168D}" dt="2026-09-08T17:43:06.487" v="54"/>
          <ac:spMkLst>
            <pc:docMk/>
            <pc:sldMk cId="1391552442" sldId="293"/>
            <ac:spMk id="6" creationId="{1C5DF18A-8CC1-D045-FCFB-094D38697E19}"/>
          </ac:spMkLst>
        </pc:spChg>
        <pc:spChg chg="mod">
          <ac:chgData name="Maria Selwood" userId="9cf95fb8-4759-4d57-9f9b-0d0d0428a516" providerId="ADAL" clId="{F578EEF5-F738-470D-9A1A-DB92C0D0168D}" dt="2026-09-08T17:43:06.487" v="54"/>
          <ac:spMkLst>
            <pc:docMk/>
            <pc:sldMk cId="1391552442" sldId="293"/>
            <ac:spMk id="15" creationId="{FFB4BCD7-B970-1AF1-7DAB-336EDA5DF035}"/>
          </ac:spMkLst>
        </pc:spChg>
        <pc:spChg chg="mod">
          <ac:chgData name="Maria Selwood" userId="9cf95fb8-4759-4d57-9f9b-0d0d0428a516" providerId="ADAL" clId="{F578EEF5-F738-470D-9A1A-DB92C0D0168D}" dt="2026-09-08T17:31:56.777" v="38" actId="164"/>
          <ac:spMkLst>
            <pc:docMk/>
            <pc:sldMk cId="1391552442" sldId="293"/>
            <ac:spMk id="24" creationId="{6322DB73-C582-D5CD-B9BA-F6132C3922B3}"/>
          </ac:spMkLst>
        </pc:spChg>
        <pc:spChg chg="mod">
          <ac:chgData name="Maria Selwood" userId="9cf95fb8-4759-4d57-9f9b-0d0d0428a516" providerId="ADAL" clId="{F578EEF5-F738-470D-9A1A-DB92C0D0168D}" dt="2026-09-08T17:31:56.777" v="38" actId="164"/>
          <ac:spMkLst>
            <pc:docMk/>
            <pc:sldMk cId="1391552442" sldId="293"/>
            <ac:spMk id="26" creationId="{E489ED14-5E78-EAF2-DF89-CC5B1678C4DF}"/>
          </ac:spMkLst>
        </pc:spChg>
        <pc:spChg chg="mod">
          <ac:chgData name="Maria Selwood" userId="9cf95fb8-4759-4d57-9f9b-0d0d0428a516" providerId="ADAL" clId="{F578EEF5-F738-470D-9A1A-DB92C0D0168D}" dt="2026-09-08T17:31:56.777" v="38" actId="164"/>
          <ac:spMkLst>
            <pc:docMk/>
            <pc:sldMk cId="1391552442" sldId="293"/>
            <ac:spMk id="28" creationId="{7C4592F7-77F5-E680-E23B-80B6777E613D}"/>
          </ac:spMkLst>
        </pc:spChg>
        <pc:spChg chg="mod">
          <ac:chgData name="Maria Selwood" userId="9cf95fb8-4759-4d57-9f9b-0d0d0428a516" providerId="ADAL" clId="{F578EEF5-F738-470D-9A1A-DB92C0D0168D}" dt="2026-09-08T17:14:36.027" v="7" actId="164"/>
          <ac:spMkLst>
            <pc:docMk/>
            <pc:sldMk cId="1391552442" sldId="293"/>
            <ac:spMk id="33" creationId="{8190A3FD-0A76-82E4-9829-E77C2C108A82}"/>
          </ac:spMkLst>
        </pc:spChg>
        <pc:spChg chg="mod">
          <ac:chgData name="Maria Selwood" userId="9cf95fb8-4759-4d57-9f9b-0d0d0428a516" providerId="ADAL" clId="{F578EEF5-F738-470D-9A1A-DB92C0D0168D}" dt="2026-09-08T17:14:36.027" v="7" actId="164"/>
          <ac:spMkLst>
            <pc:docMk/>
            <pc:sldMk cId="1391552442" sldId="293"/>
            <ac:spMk id="35" creationId="{FB2B96B7-4367-5B92-E96C-6093EF4A1193}"/>
          </ac:spMkLst>
        </pc:spChg>
        <pc:grpChg chg="add mod">
          <ac:chgData name="Maria Selwood" userId="9cf95fb8-4759-4d57-9f9b-0d0d0428a516" providerId="ADAL" clId="{F578EEF5-F738-470D-9A1A-DB92C0D0168D}" dt="2026-09-08T17:14:36.027" v="7" actId="164"/>
          <ac:grpSpMkLst>
            <pc:docMk/>
            <pc:sldMk cId="1391552442" sldId="293"/>
            <ac:grpSpMk id="4" creationId="{294AD838-6C81-0446-8210-232A91BE93C8}"/>
          </ac:grpSpMkLst>
        </pc:grpChg>
        <pc:grpChg chg="add mod">
          <ac:chgData name="Maria Selwood" userId="9cf95fb8-4759-4d57-9f9b-0d0d0428a516" providerId="ADAL" clId="{F578EEF5-F738-470D-9A1A-DB92C0D0168D}" dt="2026-09-08T17:31:56.777" v="38" actId="164"/>
          <ac:grpSpMkLst>
            <pc:docMk/>
            <pc:sldMk cId="1391552442" sldId="293"/>
            <ac:grpSpMk id="5" creationId="{7B087497-AFAB-11FF-4A2A-CA12E2DAC869}"/>
          </ac:grpSpMkLst>
        </pc:grpChg>
        <pc:grpChg chg="add mod">
          <ac:chgData name="Maria Selwood" userId="9cf95fb8-4759-4d57-9f9b-0d0d0428a516" providerId="ADAL" clId="{F578EEF5-F738-470D-9A1A-DB92C0D0168D}" dt="2026-09-08T17:43:06.487" v="54"/>
          <ac:grpSpMkLst>
            <pc:docMk/>
            <pc:sldMk cId="1391552442" sldId="293"/>
            <ac:grpSpMk id="7" creationId="{3E67B93D-4A4B-D167-A4A6-BB6AADEC0CED}"/>
          </ac:grpSpMkLst>
        </pc:grpChg>
        <pc:picChg chg="mod">
          <ac:chgData name="Maria Selwood" userId="9cf95fb8-4759-4d57-9f9b-0d0d0428a516" providerId="ADAL" clId="{F578EEF5-F738-470D-9A1A-DB92C0D0168D}" dt="2026-09-08T17:43:06.487" v="54"/>
          <ac:picMkLst>
            <pc:docMk/>
            <pc:sldMk cId="1391552442" sldId="293"/>
            <ac:picMk id="11" creationId="{0C48DD81-B7E0-5972-C314-5B1E65247B4A}"/>
          </ac:picMkLst>
        </pc:picChg>
        <pc:picChg chg="mod">
          <ac:chgData name="Maria Selwood" userId="9cf95fb8-4759-4d57-9f9b-0d0d0428a516" providerId="ADAL" clId="{F578EEF5-F738-470D-9A1A-DB92C0D0168D}" dt="2026-09-08T17:31:56.777" v="38" actId="164"/>
          <ac:picMkLst>
            <pc:docMk/>
            <pc:sldMk cId="1391552442" sldId="293"/>
            <ac:picMk id="22" creationId="{1914350A-5E47-C483-30A0-2F96FD502050}"/>
          </ac:picMkLst>
        </pc:picChg>
        <pc:picChg chg="mod">
          <ac:chgData name="Maria Selwood" userId="9cf95fb8-4759-4d57-9f9b-0d0d0428a516" providerId="ADAL" clId="{F578EEF5-F738-470D-9A1A-DB92C0D0168D}" dt="2026-09-08T17:14:36.027" v="7" actId="164"/>
          <ac:picMkLst>
            <pc:docMk/>
            <pc:sldMk cId="1391552442" sldId="293"/>
            <ac:picMk id="30" creationId="{F0527BFE-2F2D-868A-C936-7E0E2F49D508}"/>
          </ac:picMkLst>
        </pc:picChg>
      </pc:sldChg>
      <pc:sldChg chg="addSp modSp">
        <pc:chgData name="Maria Selwood" userId="9cf95fb8-4759-4d57-9f9b-0d0d0428a516" providerId="ADAL" clId="{F578EEF5-F738-470D-9A1A-DB92C0D0168D}" dt="2026-09-08T17:43:46.106" v="55"/>
        <pc:sldMkLst>
          <pc:docMk/>
          <pc:sldMk cId="1717520483" sldId="294"/>
        </pc:sldMkLst>
        <pc:spChg chg="mod">
          <ac:chgData name="Maria Selwood" userId="9cf95fb8-4759-4d57-9f9b-0d0d0428a516" providerId="ADAL" clId="{F578EEF5-F738-470D-9A1A-DB92C0D0168D}" dt="2026-09-08T17:39:07.883" v="49"/>
          <ac:spMkLst>
            <pc:docMk/>
            <pc:sldMk cId="1717520483" sldId="294"/>
            <ac:spMk id="3" creationId="{1C5DF18A-8CC1-D045-FCFB-094D38697E19}"/>
          </ac:spMkLst>
        </pc:spChg>
        <pc:spChg chg="mod">
          <ac:chgData name="Maria Selwood" userId="9cf95fb8-4759-4d57-9f9b-0d0d0428a516" providerId="ADAL" clId="{F578EEF5-F738-470D-9A1A-DB92C0D0168D}" dt="2026-09-08T17:39:41.284" v="50"/>
          <ac:spMkLst>
            <pc:docMk/>
            <pc:sldMk cId="1717520483" sldId="294"/>
            <ac:spMk id="12" creationId="{4D96C31D-E9B5-3D40-EED7-8305526A8B97}"/>
          </ac:spMkLst>
        </pc:spChg>
        <pc:spChg chg="mod">
          <ac:chgData name="Maria Selwood" userId="9cf95fb8-4759-4d57-9f9b-0d0d0428a516" providerId="ADAL" clId="{F578EEF5-F738-470D-9A1A-DB92C0D0168D}" dt="2026-09-08T17:39:41.284" v="50"/>
          <ac:spMkLst>
            <pc:docMk/>
            <pc:sldMk cId="1717520483" sldId="294"/>
            <ac:spMk id="13" creationId="{E1D6DD74-1965-8B1D-CDC4-0C75E79BFD87}"/>
          </ac:spMkLst>
        </pc:spChg>
        <pc:spChg chg="mod">
          <ac:chgData name="Maria Selwood" userId="9cf95fb8-4759-4d57-9f9b-0d0d0428a516" providerId="ADAL" clId="{F578EEF5-F738-470D-9A1A-DB92C0D0168D}" dt="2026-09-08T17:39:07.883" v="49"/>
          <ac:spMkLst>
            <pc:docMk/>
            <pc:sldMk cId="1717520483" sldId="294"/>
            <ac:spMk id="15" creationId="{FFB4BCD7-B970-1AF1-7DAB-336EDA5DF035}"/>
          </ac:spMkLst>
        </pc:spChg>
        <pc:spChg chg="mod">
          <ac:chgData name="Maria Selwood" userId="9cf95fb8-4759-4d57-9f9b-0d0d0428a516" providerId="ADAL" clId="{F578EEF5-F738-470D-9A1A-DB92C0D0168D}" dt="2026-09-08T17:40:32.764" v="52"/>
          <ac:spMkLst>
            <pc:docMk/>
            <pc:sldMk cId="1717520483" sldId="294"/>
            <ac:spMk id="20" creationId="{6A1B5630-911D-7EAF-E18D-00F688FEA8B4}"/>
          </ac:spMkLst>
        </pc:spChg>
        <pc:spChg chg="mod">
          <ac:chgData name="Maria Selwood" userId="9cf95fb8-4759-4d57-9f9b-0d0d0428a516" providerId="ADAL" clId="{F578EEF5-F738-470D-9A1A-DB92C0D0168D}" dt="2026-09-08T17:40:32.764" v="52"/>
          <ac:spMkLst>
            <pc:docMk/>
            <pc:sldMk cId="1717520483" sldId="294"/>
            <ac:spMk id="32" creationId="{29F431FE-2A56-CDBE-CC88-433A7F875773}"/>
          </ac:spMkLst>
        </pc:spChg>
        <pc:spChg chg="mod">
          <ac:chgData name="Maria Selwood" userId="9cf95fb8-4759-4d57-9f9b-0d0d0428a516" providerId="ADAL" clId="{F578EEF5-F738-470D-9A1A-DB92C0D0168D}" dt="2026-09-08T17:43:46.106" v="55"/>
          <ac:spMkLst>
            <pc:docMk/>
            <pc:sldMk cId="1717520483" sldId="294"/>
            <ac:spMk id="34" creationId="{A28215D4-66D4-10D3-7801-B142BBDD739A}"/>
          </ac:spMkLst>
        </pc:spChg>
        <pc:spChg chg="mod">
          <ac:chgData name="Maria Selwood" userId="9cf95fb8-4759-4d57-9f9b-0d0d0428a516" providerId="ADAL" clId="{F578EEF5-F738-470D-9A1A-DB92C0D0168D}" dt="2026-09-08T17:43:46.106" v="55"/>
          <ac:spMkLst>
            <pc:docMk/>
            <pc:sldMk cId="1717520483" sldId="294"/>
            <ac:spMk id="35" creationId="{EA579780-AC04-DEDC-45A3-4A64DE0B9FE2}"/>
          </ac:spMkLst>
        </pc:spChg>
        <pc:grpChg chg="add mod">
          <ac:chgData name="Maria Selwood" userId="9cf95fb8-4759-4d57-9f9b-0d0d0428a516" providerId="ADAL" clId="{F578EEF5-F738-470D-9A1A-DB92C0D0168D}" dt="2026-09-08T17:39:07.883" v="49"/>
          <ac:grpSpMkLst>
            <pc:docMk/>
            <pc:sldMk cId="1717520483" sldId="294"/>
            <ac:grpSpMk id="7" creationId="{3E67B93D-4A4B-D167-A4A6-BB6AADEC0CED}"/>
          </ac:grpSpMkLst>
        </pc:grpChg>
        <pc:grpChg chg="add mod">
          <ac:chgData name="Maria Selwood" userId="9cf95fb8-4759-4d57-9f9b-0d0d0428a516" providerId="ADAL" clId="{F578EEF5-F738-470D-9A1A-DB92C0D0168D}" dt="2026-09-08T17:39:41.284" v="50"/>
          <ac:grpSpMkLst>
            <pc:docMk/>
            <pc:sldMk cId="1717520483" sldId="294"/>
            <ac:grpSpMk id="9" creationId="{EC8E8D7D-BFA6-9724-AF5D-BC6332E48C93}"/>
          </ac:grpSpMkLst>
        </pc:grpChg>
        <pc:grpChg chg="add mod">
          <ac:chgData name="Maria Selwood" userId="9cf95fb8-4759-4d57-9f9b-0d0d0428a516" providerId="ADAL" clId="{F578EEF5-F738-470D-9A1A-DB92C0D0168D}" dt="2026-09-08T17:40:32.764" v="52"/>
          <ac:grpSpMkLst>
            <pc:docMk/>
            <pc:sldMk cId="1717520483" sldId="294"/>
            <ac:grpSpMk id="18" creationId="{092D6137-4546-0E49-6945-218FD52A7C67}"/>
          </ac:grpSpMkLst>
        </pc:grpChg>
        <pc:grpChg chg="add mod">
          <ac:chgData name="Maria Selwood" userId="9cf95fb8-4759-4d57-9f9b-0d0d0428a516" providerId="ADAL" clId="{F578EEF5-F738-470D-9A1A-DB92C0D0168D}" dt="2026-09-08T17:43:46.106" v="55"/>
          <ac:grpSpMkLst>
            <pc:docMk/>
            <pc:sldMk cId="1717520483" sldId="294"/>
            <ac:grpSpMk id="31" creationId="{94DAC738-FBD8-DD67-27FE-026589CC4E43}"/>
          </ac:grpSpMkLst>
        </pc:grpChg>
        <pc:picChg chg="mod">
          <ac:chgData name="Maria Selwood" userId="9cf95fb8-4759-4d57-9f9b-0d0d0428a516" providerId="ADAL" clId="{F578EEF5-F738-470D-9A1A-DB92C0D0168D}" dt="2026-09-08T17:39:41.284" v="50"/>
          <ac:picMkLst>
            <pc:docMk/>
            <pc:sldMk cId="1717520483" sldId="294"/>
            <ac:picMk id="10" creationId="{E4CD6B5B-AAF4-AD20-63B0-F04608BE1CEC}"/>
          </ac:picMkLst>
        </pc:picChg>
        <pc:picChg chg="mod">
          <ac:chgData name="Maria Selwood" userId="9cf95fb8-4759-4d57-9f9b-0d0d0428a516" providerId="ADAL" clId="{F578EEF5-F738-470D-9A1A-DB92C0D0168D}" dt="2026-09-08T17:39:07.883" v="49"/>
          <ac:picMkLst>
            <pc:docMk/>
            <pc:sldMk cId="1717520483" sldId="294"/>
            <ac:picMk id="11" creationId="{0C48DD81-B7E0-5972-C314-5B1E65247B4A}"/>
          </ac:picMkLst>
        </pc:picChg>
        <pc:picChg chg="mod">
          <ac:chgData name="Maria Selwood" userId="9cf95fb8-4759-4d57-9f9b-0d0d0428a516" providerId="ADAL" clId="{F578EEF5-F738-470D-9A1A-DB92C0D0168D}" dt="2026-09-08T17:40:32.764" v="52"/>
          <ac:picMkLst>
            <pc:docMk/>
            <pc:sldMk cId="1717520483" sldId="294"/>
            <ac:picMk id="19" creationId="{554E3847-57BC-A101-4D6F-3AB30DAEF3F7}"/>
          </ac:picMkLst>
        </pc:picChg>
        <pc:picChg chg="mod">
          <ac:chgData name="Maria Selwood" userId="9cf95fb8-4759-4d57-9f9b-0d0d0428a516" providerId="ADAL" clId="{F578EEF5-F738-470D-9A1A-DB92C0D0168D}" dt="2026-09-08T17:43:46.106" v="55"/>
          <ac:picMkLst>
            <pc:docMk/>
            <pc:sldMk cId="1717520483" sldId="294"/>
            <ac:picMk id="33" creationId="{C9DE033E-F94D-3038-F946-177233A9EB91}"/>
          </ac:picMkLst>
        </pc:picChg>
      </pc:sldChg>
      <pc:sldChg chg="addSp modSp ord">
        <pc:chgData name="Maria Selwood" userId="9cf95fb8-4759-4d57-9f9b-0d0d0428a516" providerId="ADAL" clId="{F578EEF5-F738-470D-9A1A-DB92C0D0168D}" dt="2026-09-08T17:10:12.945" v="3"/>
        <pc:sldMkLst>
          <pc:docMk/>
          <pc:sldMk cId="138560871" sldId="297"/>
        </pc:sldMkLst>
        <pc:spChg chg="mod">
          <ac:chgData name="Maria Selwood" userId="9cf95fb8-4759-4d57-9f9b-0d0d0428a516" providerId="ADAL" clId="{F578EEF5-F738-470D-9A1A-DB92C0D0168D}" dt="2026-09-08T17:07:56.520" v="0"/>
          <ac:spMkLst>
            <pc:docMk/>
            <pc:sldMk cId="138560871" sldId="297"/>
            <ac:spMk id="15" creationId="{5AAA6A0D-DFFE-1891-6EF9-1C8009F7769C}"/>
          </ac:spMkLst>
        </pc:spChg>
        <pc:spChg chg="mod">
          <ac:chgData name="Maria Selwood" userId="9cf95fb8-4759-4d57-9f9b-0d0d0428a516" providerId="ADAL" clId="{F578EEF5-F738-470D-9A1A-DB92C0D0168D}" dt="2026-09-08T17:07:56.520" v="0"/>
          <ac:spMkLst>
            <pc:docMk/>
            <pc:sldMk cId="138560871" sldId="297"/>
            <ac:spMk id="16" creationId="{05608BD5-CB6E-9EF4-9E26-19991A97A442}"/>
          </ac:spMkLst>
        </pc:spChg>
        <pc:spChg chg="mod">
          <ac:chgData name="Maria Selwood" userId="9cf95fb8-4759-4d57-9f9b-0d0d0428a516" providerId="ADAL" clId="{F578EEF5-F738-470D-9A1A-DB92C0D0168D}" dt="2026-09-08T17:09:38.495" v="2"/>
          <ac:spMkLst>
            <pc:docMk/>
            <pc:sldMk cId="138560871" sldId="297"/>
            <ac:spMk id="17" creationId="{9E869718-A444-E8B7-65AE-02CA7D9EBD18}"/>
          </ac:spMkLst>
        </pc:spChg>
        <pc:spChg chg="mod">
          <ac:chgData name="Maria Selwood" userId="9cf95fb8-4759-4d57-9f9b-0d0d0428a516" providerId="ADAL" clId="{F578EEF5-F738-470D-9A1A-DB92C0D0168D}" dt="2026-09-08T17:09:38.495" v="2"/>
          <ac:spMkLst>
            <pc:docMk/>
            <pc:sldMk cId="138560871" sldId="297"/>
            <ac:spMk id="18" creationId="{BE849D08-D9FE-C5E4-FBAF-D211B64805E1}"/>
          </ac:spMkLst>
        </pc:spChg>
        <pc:spChg chg="mod">
          <ac:chgData name="Maria Selwood" userId="9cf95fb8-4759-4d57-9f9b-0d0d0428a516" providerId="ADAL" clId="{F578EEF5-F738-470D-9A1A-DB92C0D0168D}" dt="2026-09-08T17:09:01.473" v="1"/>
          <ac:spMkLst>
            <pc:docMk/>
            <pc:sldMk cId="138560871" sldId="297"/>
            <ac:spMk id="31" creationId="{D29D2094-378F-03DB-93B2-2CBD3404EAAD}"/>
          </ac:spMkLst>
        </pc:spChg>
        <pc:spChg chg="mod">
          <ac:chgData name="Maria Selwood" userId="9cf95fb8-4759-4d57-9f9b-0d0d0428a516" providerId="ADAL" clId="{F578EEF5-F738-470D-9A1A-DB92C0D0168D}" dt="2026-09-08T17:09:01.473" v="1"/>
          <ac:spMkLst>
            <pc:docMk/>
            <pc:sldMk cId="138560871" sldId="297"/>
            <ac:spMk id="33" creationId="{12373339-7972-6676-A89A-FAD23B6F360C}"/>
          </ac:spMkLst>
        </pc:spChg>
        <pc:grpChg chg="add mod">
          <ac:chgData name="Maria Selwood" userId="9cf95fb8-4759-4d57-9f9b-0d0d0428a516" providerId="ADAL" clId="{F578EEF5-F738-470D-9A1A-DB92C0D0168D}" dt="2026-09-08T17:09:38.495" v="2"/>
          <ac:grpSpMkLst>
            <pc:docMk/>
            <pc:sldMk cId="138560871" sldId="297"/>
            <ac:grpSpMk id="9" creationId="{E4AD5A70-CDA5-2BA9-4AF7-8C3980D26FFC}"/>
          </ac:grpSpMkLst>
        </pc:grpChg>
        <pc:grpChg chg="add mod">
          <ac:chgData name="Maria Selwood" userId="9cf95fb8-4759-4d57-9f9b-0d0d0428a516" providerId="ADAL" clId="{F578EEF5-F738-470D-9A1A-DB92C0D0168D}" dt="2026-09-08T17:07:56.520" v="0"/>
          <ac:grpSpMkLst>
            <pc:docMk/>
            <pc:sldMk cId="138560871" sldId="297"/>
            <ac:grpSpMk id="14" creationId="{6B03F7CF-539D-5F98-97B8-B3D0A53B4117}"/>
          </ac:grpSpMkLst>
        </pc:grpChg>
        <pc:grpChg chg="add mod">
          <ac:chgData name="Maria Selwood" userId="9cf95fb8-4759-4d57-9f9b-0d0d0428a516" providerId="ADAL" clId="{F578EEF5-F738-470D-9A1A-DB92C0D0168D}" dt="2026-09-08T17:09:01.473" v="1"/>
          <ac:grpSpMkLst>
            <pc:docMk/>
            <pc:sldMk cId="138560871" sldId="297"/>
            <ac:grpSpMk id="34" creationId="{B67E2748-10DC-AF1B-E9BB-9FFCFB5E80BC}"/>
          </ac:grpSpMkLst>
        </pc:grpChg>
        <pc:picChg chg="mod">
          <ac:chgData name="Maria Selwood" userId="9cf95fb8-4759-4d57-9f9b-0d0d0428a516" providerId="ADAL" clId="{F578EEF5-F738-470D-9A1A-DB92C0D0168D}" dt="2026-09-08T17:09:38.495" v="2"/>
          <ac:picMkLst>
            <pc:docMk/>
            <pc:sldMk cId="138560871" sldId="297"/>
            <ac:picMk id="12" creationId="{EEE58C8F-E214-73E5-A2DE-4A3B84987FF0}"/>
          </ac:picMkLst>
        </pc:picChg>
        <pc:picChg chg="mod">
          <ac:chgData name="Maria Selwood" userId="9cf95fb8-4759-4d57-9f9b-0d0d0428a516" providerId="ADAL" clId="{F578EEF5-F738-470D-9A1A-DB92C0D0168D}" dt="2026-09-08T17:07:56.520" v="0"/>
          <ac:picMkLst>
            <pc:docMk/>
            <pc:sldMk cId="138560871" sldId="297"/>
            <ac:picMk id="13" creationId="{2E18AAF7-E8F0-EF59-20CE-D9642FF3A45E}"/>
          </ac:picMkLst>
        </pc:picChg>
        <pc:picChg chg="mod">
          <ac:chgData name="Maria Selwood" userId="9cf95fb8-4759-4d57-9f9b-0d0d0428a516" providerId="ADAL" clId="{F578EEF5-F738-470D-9A1A-DB92C0D0168D}" dt="2026-09-08T17:09:01.473" v="1"/>
          <ac:picMkLst>
            <pc:docMk/>
            <pc:sldMk cId="138560871" sldId="297"/>
            <ac:picMk id="29" creationId="{23689794-D2DB-B2DA-CED6-127D07108144}"/>
          </ac:picMkLst>
        </pc:picChg>
      </pc:sldChg>
      <pc:sldChg chg="addSp modSp ord">
        <pc:chgData name="Maria Selwood" userId="9cf95fb8-4759-4d57-9f9b-0d0d0428a516" providerId="ADAL" clId="{F578EEF5-F738-470D-9A1A-DB92C0D0168D}" dt="2026-09-08T17:17:52.970" v="14"/>
        <pc:sldMkLst>
          <pc:docMk/>
          <pc:sldMk cId="657645937" sldId="298"/>
        </pc:sldMkLst>
        <pc:spChg chg="mod">
          <ac:chgData name="Maria Selwood" userId="9cf95fb8-4759-4d57-9f9b-0d0d0428a516" providerId="ADAL" clId="{F578EEF5-F738-470D-9A1A-DB92C0D0168D}" dt="2026-09-08T17:14:45.685" v="8"/>
          <ac:spMkLst>
            <pc:docMk/>
            <pc:sldMk cId="657645937" sldId="298"/>
            <ac:spMk id="4" creationId="{C85E3D61-12A3-DD11-A077-B55EDD031BFF}"/>
          </ac:spMkLst>
        </pc:spChg>
        <pc:spChg chg="mod">
          <ac:chgData name="Maria Selwood" userId="9cf95fb8-4759-4d57-9f9b-0d0d0428a516" providerId="ADAL" clId="{F578EEF5-F738-470D-9A1A-DB92C0D0168D}" dt="2026-09-08T17:14:45.685" v="8"/>
          <ac:spMkLst>
            <pc:docMk/>
            <pc:sldMk cId="657645937" sldId="298"/>
            <ac:spMk id="5" creationId="{F5B58523-2744-8C69-8614-2FE603B87F14}"/>
          </ac:spMkLst>
        </pc:spChg>
        <pc:spChg chg="mod">
          <ac:chgData name="Maria Selwood" userId="9cf95fb8-4759-4d57-9f9b-0d0d0428a516" providerId="ADAL" clId="{F578EEF5-F738-470D-9A1A-DB92C0D0168D}" dt="2026-09-08T17:16:35.762" v="12"/>
          <ac:spMkLst>
            <pc:docMk/>
            <pc:sldMk cId="657645937" sldId="298"/>
            <ac:spMk id="15" creationId="{0BF51A6E-D955-8533-E2E7-D6D765C233B5}"/>
          </ac:spMkLst>
        </pc:spChg>
        <pc:spChg chg="mod">
          <ac:chgData name="Maria Selwood" userId="9cf95fb8-4759-4d57-9f9b-0d0d0428a516" providerId="ADAL" clId="{F578EEF5-F738-470D-9A1A-DB92C0D0168D}" dt="2026-09-08T17:16:35.762" v="12"/>
          <ac:spMkLst>
            <pc:docMk/>
            <pc:sldMk cId="657645937" sldId="298"/>
            <ac:spMk id="17" creationId="{47D4299D-84E0-F512-032E-9ABBF3D116D6}"/>
          </ac:spMkLst>
        </pc:spChg>
        <pc:spChg chg="mod">
          <ac:chgData name="Maria Selwood" userId="9cf95fb8-4759-4d57-9f9b-0d0d0428a516" providerId="ADAL" clId="{F578EEF5-F738-470D-9A1A-DB92C0D0168D}" dt="2026-09-08T17:17:04.238" v="13"/>
          <ac:spMkLst>
            <pc:docMk/>
            <pc:sldMk cId="657645937" sldId="298"/>
            <ac:spMk id="20" creationId="{97D55EF1-B26E-B199-C8FC-CA12C8E068F5}"/>
          </ac:spMkLst>
        </pc:spChg>
        <pc:spChg chg="mod">
          <ac:chgData name="Maria Selwood" userId="9cf95fb8-4759-4d57-9f9b-0d0d0428a516" providerId="ADAL" clId="{F578EEF5-F738-470D-9A1A-DB92C0D0168D}" dt="2026-09-08T17:17:04.238" v="13"/>
          <ac:spMkLst>
            <pc:docMk/>
            <pc:sldMk cId="657645937" sldId="298"/>
            <ac:spMk id="21" creationId="{F4A5AECC-9E94-1C72-07D4-F55A3CA4CC79}"/>
          </ac:spMkLst>
        </pc:spChg>
        <pc:spChg chg="mod">
          <ac:chgData name="Maria Selwood" userId="9cf95fb8-4759-4d57-9f9b-0d0d0428a516" providerId="ADAL" clId="{F578EEF5-F738-470D-9A1A-DB92C0D0168D}" dt="2026-09-08T17:16:10.023" v="10"/>
          <ac:spMkLst>
            <pc:docMk/>
            <pc:sldMk cId="657645937" sldId="298"/>
            <ac:spMk id="30" creationId="{8A40A888-B7E0-E928-954D-1A555F350877}"/>
          </ac:spMkLst>
        </pc:spChg>
        <pc:spChg chg="mod">
          <ac:chgData name="Maria Selwood" userId="9cf95fb8-4759-4d57-9f9b-0d0d0428a516" providerId="ADAL" clId="{F578EEF5-F738-470D-9A1A-DB92C0D0168D}" dt="2026-09-08T17:16:10.023" v="10"/>
          <ac:spMkLst>
            <pc:docMk/>
            <pc:sldMk cId="657645937" sldId="298"/>
            <ac:spMk id="32" creationId="{F1147E9E-4051-E963-CACC-0C82232CC97C}"/>
          </ac:spMkLst>
        </pc:spChg>
        <pc:grpChg chg="add mod">
          <ac:chgData name="Maria Selwood" userId="9cf95fb8-4759-4d57-9f9b-0d0d0428a516" providerId="ADAL" clId="{F578EEF5-F738-470D-9A1A-DB92C0D0168D}" dt="2026-09-08T17:14:45.685" v="8"/>
          <ac:grpSpMkLst>
            <pc:docMk/>
            <pc:sldMk cId="657645937" sldId="298"/>
            <ac:grpSpMk id="2" creationId="{27DD385F-44F4-A5B2-DA85-2AF1684D684B}"/>
          </ac:grpSpMkLst>
        </pc:grpChg>
        <pc:grpChg chg="add mod">
          <ac:chgData name="Maria Selwood" userId="9cf95fb8-4759-4d57-9f9b-0d0d0428a516" providerId="ADAL" clId="{F578EEF5-F738-470D-9A1A-DB92C0D0168D}" dt="2026-09-08T17:16:35.762" v="12"/>
          <ac:grpSpMkLst>
            <pc:docMk/>
            <pc:sldMk cId="657645937" sldId="298"/>
            <ac:grpSpMk id="6" creationId="{38F146A9-C4B1-85E3-B58A-75A31D2B8FC0}"/>
          </ac:grpSpMkLst>
        </pc:grpChg>
        <pc:grpChg chg="add mod">
          <ac:chgData name="Maria Selwood" userId="9cf95fb8-4759-4d57-9f9b-0d0d0428a516" providerId="ADAL" clId="{F578EEF5-F738-470D-9A1A-DB92C0D0168D}" dt="2026-09-08T17:16:10.023" v="10"/>
          <ac:grpSpMkLst>
            <pc:docMk/>
            <pc:sldMk cId="657645937" sldId="298"/>
            <ac:grpSpMk id="7" creationId="{678D0FE9-F654-780F-D1D5-42A4B58D578B}"/>
          </ac:grpSpMkLst>
        </pc:grpChg>
        <pc:grpChg chg="add mod">
          <ac:chgData name="Maria Selwood" userId="9cf95fb8-4759-4d57-9f9b-0d0d0428a516" providerId="ADAL" clId="{F578EEF5-F738-470D-9A1A-DB92C0D0168D}" dt="2026-09-08T17:17:04.238" v="13"/>
          <ac:grpSpMkLst>
            <pc:docMk/>
            <pc:sldMk cId="657645937" sldId="298"/>
            <ac:grpSpMk id="18" creationId="{343BA27E-0474-8FCB-0062-9FFE23EB755C}"/>
          </ac:grpSpMkLst>
        </pc:grpChg>
        <pc:picChg chg="mod">
          <ac:chgData name="Maria Selwood" userId="9cf95fb8-4759-4d57-9f9b-0d0d0428a516" providerId="ADAL" clId="{F578EEF5-F738-470D-9A1A-DB92C0D0168D}" dt="2026-09-08T17:14:45.685" v="8"/>
          <ac:picMkLst>
            <pc:docMk/>
            <pc:sldMk cId="657645937" sldId="298"/>
            <ac:picMk id="3" creationId="{5D98ECB4-5B1D-10F9-FF9A-822119EB82F6}"/>
          </ac:picMkLst>
        </pc:picChg>
        <pc:picChg chg="mod">
          <ac:chgData name="Maria Selwood" userId="9cf95fb8-4759-4d57-9f9b-0d0d0428a516" providerId="ADAL" clId="{F578EEF5-F738-470D-9A1A-DB92C0D0168D}" dt="2026-09-08T17:16:35.762" v="12"/>
          <ac:picMkLst>
            <pc:docMk/>
            <pc:sldMk cId="657645937" sldId="298"/>
            <ac:picMk id="9" creationId="{ADFB1319-9D89-25D1-12D5-08F71C896196}"/>
          </ac:picMkLst>
        </pc:picChg>
        <pc:picChg chg="mod">
          <ac:chgData name="Maria Selwood" userId="9cf95fb8-4759-4d57-9f9b-0d0d0428a516" providerId="ADAL" clId="{F578EEF5-F738-470D-9A1A-DB92C0D0168D}" dt="2026-09-08T17:17:04.238" v="13"/>
          <ac:picMkLst>
            <pc:docMk/>
            <pc:sldMk cId="657645937" sldId="298"/>
            <ac:picMk id="19" creationId="{1FED4A22-EC31-F0E8-9BD6-770962ABF1A5}"/>
          </ac:picMkLst>
        </pc:picChg>
        <pc:picChg chg="mod">
          <ac:chgData name="Maria Selwood" userId="9cf95fb8-4759-4d57-9f9b-0d0d0428a516" providerId="ADAL" clId="{F578EEF5-F738-470D-9A1A-DB92C0D0168D}" dt="2026-09-08T17:16:10.023" v="10"/>
          <ac:picMkLst>
            <pc:docMk/>
            <pc:sldMk cId="657645937" sldId="298"/>
            <ac:picMk id="34" creationId="{FC2F0B5F-F8A6-C9BE-941E-FB14DC647CAB}"/>
          </ac:picMkLst>
        </pc:picChg>
      </pc:sldChg>
      <pc:sldChg chg="addSp modSp ord">
        <pc:chgData name="Maria Selwood" userId="9cf95fb8-4759-4d57-9f9b-0d0d0428a516" providerId="ADAL" clId="{F578EEF5-F738-470D-9A1A-DB92C0D0168D}" dt="2026-09-08T17:31:10.868" v="36"/>
        <pc:sldMkLst>
          <pc:docMk/>
          <pc:sldMk cId="2713421604" sldId="299"/>
        </pc:sldMkLst>
        <pc:spChg chg="mod">
          <ac:chgData name="Maria Selwood" userId="9cf95fb8-4759-4d57-9f9b-0d0d0428a516" providerId="ADAL" clId="{F578EEF5-F738-470D-9A1A-DB92C0D0168D}" dt="2026-09-08T17:29:18.671" v="32"/>
          <ac:spMkLst>
            <pc:docMk/>
            <pc:sldMk cId="2713421604" sldId="299"/>
            <ac:spMk id="4" creationId="{E19845F1-21CB-CC68-1279-1C4B78DF3856}"/>
          </ac:spMkLst>
        </pc:spChg>
        <pc:spChg chg="mod">
          <ac:chgData name="Maria Selwood" userId="9cf95fb8-4759-4d57-9f9b-0d0d0428a516" providerId="ADAL" clId="{F578EEF5-F738-470D-9A1A-DB92C0D0168D}" dt="2026-09-08T17:29:18.671" v="32"/>
          <ac:spMkLst>
            <pc:docMk/>
            <pc:sldMk cId="2713421604" sldId="299"/>
            <ac:spMk id="5" creationId="{FFE8BEB2-AEA8-D04E-D5CB-FE634D9B3801}"/>
          </ac:spMkLst>
        </pc:spChg>
        <pc:spChg chg="mod">
          <ac:chgData name="Maria Selwood" userId="9cf95fb8-4759-4d57-9f9b-0d0d0428a516" providerId="ADAL" clId="{F578EEF5-F738-470D-9A1A-DB92C0D0168D}" dt="2026-09-08T17:31:10.868" v="36"/>
          <ac:spMkLst>
            <pc:docMk/>
            <pc:sldMk cId="2713421604" sldId="299"/>
            <ac:spMk id="8" creationId="{718000E3-B012-4928-84F4-0140CD56EB1C}"/>
          </ac:spMkLst>
        </pc:spChg>
        <pc:spChg chg="mod">
          <ac:chgData name="Maria Selwood" userId="9cf95fb8-4759-4d57-9f9b-0d0d0428a516" providerId="ADAL" clId="{F578EEF5-F738-470D-9A1A-DB92C0D0168D}" dt="2026-09-08T17:30:05.989" v="34"/>
          <ac:spMkLst>
            <pc:docMk/>
            <pc:sldMk cId="2713421604" sldId="299"/>
            <ac:spMk id="27" creationId="{EADC74B4-3177-F553-AE07-75A00258B6F8}"/>
          </ac:spMkLst>
        </pc:spChg>
        <pc:spChg chg="mod">
          <ac:chgData name="Maria Selwood" userId="9cf95fb8-4759-4d57-9f9b-0d0d0428a516" providerId="ADAL" clId="{F578EEF5-F738-470D-9A1A-DB92C0D0168D}" dt="2026-09-08T17:31:10.868" v="36"/>
          <ac:spMkLst>
            <pc:docMk/>
            <pc:sldMk cId="2713421604" sldId="299"/>
            <ac:spMk id="28" creationId="{BB1BFC25-DC64-203C-BBC4-BE5C329C645C}"/>
          </ac:spMkLst>
        </pc:spChg>
        <pc:spChg chg="mod">
          <ac:chgData name="Maria Selwood" userId="9cf95fb8-4759-4d57-9f9b-0d0d0428a516" providerId="ADAL" clId="{F578EEF5-F738-470D-9A1A-DB92C0D0168D}" dt="2026-09-08T17:30:05.989" v="34"/>
          <ac:spMkLst>
            <pc:docMk/>
            <pc:sldMk cId="2713421604" sldId="299"/>
            <ac:spMk id="29" creationId="{0037911D-6873-AE4C-237F-00C96A584C28}"/>
          </ac:spMkLst>
        </pc:spChg>
        <pc:spChg chg="mod">
          <ac:chgData name="Maria Selwood" userId="9cf95fb8-4759-4d57-9f9b-0d0d0428a516" providerId="ADAL" clId="{F578EEF5-F738-470D-9A1A-DB92C0D0168D}" dt="2026-09-08T17:30:38.032" v="35"/>
          <ac:spMkLst>
            <pc:docMk/>
            <pc:sldMk cId="2713421604" sldId="299"/>
            <ac:spMk id="43" creationId="{4B074324-D874-6230-743E-7C3B5E258661}"/>
          </ac:spMkLst>
        </pc:spChg>
        <pc:spChg chg="mod">
          <ac:chgData name="Maria Selwood" userId="9cf95fb8-4759-4d57-9f9b-0d0d0428a516" providerId="ADAL" clId="{F578EEF5-F738-470D-9A1A-DB92C0D0168D}" dt="2026-09-08T17:30:38.032" v="35"/>
          <ac:spMkLst>
            <pc:docMk/>
            <pc:sldMk cId="2713421604" sldId="299"/>
            <ac:spMk id="44" creationId="{4D726182-B2FD-A156-27F2-44F53E1CB4F2}"/>
          </ac:spMkLst>
        </pc:spChg>
        <pc:grpChg chg="add mod">
          <ac:chgData name="Maria Selwood" userId="9cf95fb8-4759-4d57-9f9b-0d0d0428a516" providerId="ADAL" clId="{F578EEF5-F738-470D-9A1A-DB92C0D0168D}" dt="2026-09-08T17:29:18.671" v="32"/>
          <ac:grpSpMkLst>
            <pc:docMk/>
            <pc:sldMk cId="2713421604" sldId="299"/>
            <ac:grpSpMk id="2" creationId="{B4DDA818-D1CA-38DF-962A-28F293CBCEC5}"/>
          </ac:grpSpMkLst>
        </pc:grpChg>
        <pc:grpChg chg="add mod">
          <ac:chgData name="Maria Selwood" userId="9cf95fb8-4759-4d57-9f9b-0d0d0428a516" providerId="ADAL" clId="{F578EEF5-F738-470D-9A1A-DB92C0D0168D}" dt="2026-09-08T17:30:05.989" v="34"/>
          <ac:grpSpMkLst>
            <pc:docMk/>
            <pc:sldMk cId="2713421604" sldId="299"/>
            <ac:grpSpMk id="6" creationId="{3E2EA4A4-796E-2F2E-9A5A-115051622337}"/>
          </ac:grpSpMkLst>
        </pc:grpChg>
        <pc:grpChg chg="add mod">
          <ac:chgData name="Maria Selwood" userId="9cf95fb8-4759-4d57-9f9b-0d0d0428a516" providerId="ADAL" clId="{F578EEF5-F738-470D-9A1A-DB92C0D0168D}" dt="2026-09-08T17:31:10.868" v="36"/>
          <ac:grpSpMkLst>
            <pc:docMk/>
            <pc:sldMk cId="2713421604" sldId="299"/>
            <ac:grpSpMk id="7" creationId="{A953367C-A7ED-2685-7F57-077BABB75929}"/>
          </ac:grpSpMkLst>
        </pc:grpChg>
        <pc:grpChg chg="add mod">
          <ac:chgData name="Maria Selwood" userId="9cf95fb8-4759-4d57-9f9b-0d0d0428a516" providerId="ADAL" clId="{F578EEF5-F738-470D-9A1A-DB92C0D0168D}" dt="2026-09-08T17:30:38.032" v="35"/>
          <ac:grpSpMkLst>
            <pc:docMk/>
            <pc:sldMk cId="2713421604" sldId="299"/>
            <ac:grpSpMk id="41" creationId="{42BAF31F-1D4A-D6AA-39C1-D750613C4A42}"/>
          </ac:grpSpMkLst>
        </pc:grpChg>
        <pc:picChg chg="mod">
          <ac:chgData name="Maria Selwood" userId="9cf95fb8-4759-4d57-9f9b-0d0d0428a516" providerId="ADAL" clId="{F578EEF5-F738-470D-9A1A-DB92C0D0168D}" dt="2026-09-08T17:29:18.671" v="32"/>
          <ac:picMkLst>
            <pc:docMk/>
            <pc:sldMk cId="2713421604" sldId="299"/>
            <ac:picMk id="3" creationId="{684EBF60-8FB6-2B00-7D43-B67F17207F30}"/>
          </ac:picMkLst>
        </pc:picChg>
        <pc:picChg chg="mod">
          <ac:chgData name="Maria Selwood" userId="9cf95fb8-4759-4d57-9f9b-0d0d0428a516" providerId="ADAL" clId="{F578EEF5-F738-470D-9A1A-DB92C0D0168D}" dt="2026-09-08T17:30:05.989" v="34"/>
          <ac:picMkLst>
            <pc:docMk/>
            <pc:sldMk cId="2713421604" sldId="299"/>
            <ac:picMk id="25" creationId="{D7D227C9-60B1-AAF2-D40E-A8F21188F06E}"/>
          </ac:picMkLst>
        </pc:picChg>
        <pc:picChg chg="mod">
          <ac:chgData name="Maria Selwood" userId="9cf95fb8-4759-4d57-9f9b-0d0d0428a516" providerId="ADAL" clId="{F578EEF5-F738-470D-9A1A-DB92C0D0168D}" dt="2026-09-08T17:31:10.868" v="36"/>
          <ac:picMkLst>
            <pc:docMk/>
            <pc:sldMk cId="2713421604" sldId="299"/>
            <ac:picMk id="26" creationId="{4C8837E0-B27B-CD83-C661-98CF6BCFD873}"/>
          </ac:picMkLst>
        </pc:picChg>
        <pc:picChg chg="mod">
          <ac:chgData name="Maria Selwood" userId="9cf95fb8-4759-4d57-9f9b-0d0d0428a516" providerId="ADAL" clId="{F578EEF5-F738-470D-9A1A-DB92C0D0168D}" dt="2026-09-08T17:30:38.032" v="35"/>
          <ac:picMkLst>
            <pc:docMk/>
            <pc:sldMk cId="2713421604" sldId="299"/>
            <ac:picMk id="42" creationId="{581A63D5-FB6E-FB96-9F8D-3C4A6A3196D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2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10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2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21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5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4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1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1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0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6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E539D-9E34-4768-87AB-8D5583163C7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76C44-7AF7-45A9-85B4-32FDE7E1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7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F3087E7-2115-27D9-9D88-3FE23E754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400" y="356714"/>
            <a:ext cx="685800" cy="715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A952ED-1C1E-BB1A-CAD5-60A42925AA44}"/>
              </a:ext>
            </a:extLst>
          </p:cNvPr>
          <p:cNvSpPr txBox="1"/>
          <p:nvPr/>
        </p:nvSpPr>
        <p:spPr>
          <a:xfrm>
            <a:off x="265430" y="231158"/>
            <a:ext cx="476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Bodoni MT" panose="02070603080606020203" pitchFamily="18" charset="0"/>
              </a:rPr>
              <a:t>Layette Contents – Akron Chapter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CC945-706A-437A-B78B-333CF986E342}"/>
              </a:ext>
            </a:extLst>
          </p:cNvPr>
          <p:cNvSpPr txBox="1"/>
          <p:nvPr/>
        </p:nvSpPr>
        <p:spPr>
          <a:xfrm>
            <a:off x="286144" y="578344"/>
            <a:ext cx="453533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Zippered, insulated tote bag with a tag indicating boy</a:t>
            </a:r>
          </a:p>
          <a:p>
            <a:r>
              <a:rPr lang="en-US" sz="1200" dirty="0">
                <a:latin typeface="Bodoni MT" panose="02070603080606020203" pitchFamily="18" charset="0"/>
              </a:rPr>
              <a:t>        or girl and infant or preemie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Notecard with handwritten note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Board book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Package of diapers with wipes and diaper cream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2 Burp cloths and 3 bibs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2 Washcloths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2 Handmade receiving blankets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Handmade crocheted blanket with "No blanket in crib" card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Wearable blanket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Hat and 2 pairs of socks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3 Onesies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2 Sleepers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3 Bottles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1 Rattle or another toy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Bodoni MT" panose="02070603080606020203" pitchFamily="18" charset="0"/>
              </a:rPr>
              <a:t>Educational materials: NCCS Read-to-Me and Calm Your Baby cards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03F7CF-539D-5F98-97B8-B3D0A53B4117}"/>
              </a:ext>
            </a:extLst>
          </p:cNvPr>
          <p:cNvGrpSpPr/>
          <p:nvPr/>
        </p:nvGrpSpPr>
        <p:grpSpPr>
          <a:xfrm>
            <a:off x="5199202" y="183077"/>
            <a:ext cx="4812030" cy="3333031"/>
            <a:chOff x="145734" y="3990108"/>
            <a:chExt cx="4812030" cy="3333031"/>
          </a:xfrm>
        </p:grpSpPr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2E18AAF7-E8F0-EF59-20CE-D9642FF3A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00" y="3990108"/>
              <a:ext cx="685800" cy="71514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AA6A0D-DFFE-1891-6EF9-1C8009F7769C}"/>
                </a:ext>
              </a:extLst>
            </p:cNvPr>
            <p:cNvSpPr txBox="1"/>
            <p:nvPr/>
          </p:nvSpPr>
          <p:spPr>
            <a:xfrm>
              <a:off x="177165" y="4055739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Albany Chapter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608BD5-CB6E-9EF4-9E26-19991A97A442}"/>
                </a:ext>
              </a:extLst>
            </p:cNvPr>
            <p:cNvSpPr txBox="1"/>
            <p:nvPr/>
          </p:nvSpPr>
          <p:spPr>
            <a:xfrm>
              <a:off x="145734" y="4645483"/>
              <a:ext cx="481203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Large white plastic bag w/CCS logo (to hold layette contents)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Handmade </a:t>
              </a:r>
              <a:r>
                <a:rPr lang="en-US" sz="1200" dirty="0" err="1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afghan</a:t>
              </a: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, fleece blanket or quilt (36 x 42 or 40 x 40)</a:t>
              </a:r>
            </a:p>
            <a:p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       w/"No blanket in crib" card attached.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Smaller handmade </a:t>
              </a:r>
              <a:r>
                <a:rPr lang="en-US" sz="1200" dirty="0" err="1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afghan</a:t>
              </a: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(if available)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12 Size 1 diapers (+6 newborn if available)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Board book packaged with Prayer Card, Calm Your Baby card, and</a:t>
              </a:r>
            </a:p>
            <a:p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      Read-to-Me card, and NYS Dept. of Health “Safe Sleep Brochure”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(with washcloth if available)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4 Onesies – 1 white, 1 color, and 2 print (3-6 months)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Sleep &amp; Plays (3-6 months)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1-3 Extras – depending on donated stock on hand (e.g. bib, burp</a:t>
              </a:r>
            </a:p>
            <a:p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       cloth, toy, wipes, or 2- or 3-piece outfit)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Handmade sweater set with hat and socks or booties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7E2748-10DC-AF1B-E9BB-9FFCFB5E80BC}"/>
              </a:ext>
            </a:extLst>
          </p:cNvPr>
          <p:cNvGrpSpPr/>
          <p:nvPr/>
        </p:nvGrpSpPr>
        <p:grpSpPr>
          <a:xfrm>
            <a:off x="241300" y="4192443"/>
            <a:ext cx="4812030" cy="2800351"/>
            <a:chOff x="5168165" y="3988834"/>
            <a:chExt cx="4812030" cy="2800351"/>
          </a:xfrm>
        </p:grpSpPr>
        <p:pic>
          <p:nvPicPr>
            <p:cNvPr id="29" name="Picture 28" descr="Logo&#10;&#10;Description automatically generated">
              <a:extLst>
                <a:ext uri="{FF2B5EF4-FFF2-40B4-BE49-F238E27FC236}">
                  <a16:creationId xmlns:a16="http://schemas.microsoft.com/office/drawing/2014/main" id="{23689794-D2DB-B2DA-CED6-127D07108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637" y="4129529"/>
              <a:ext cx="685800" cy="67090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9D2094-378F-03DB-93B2-2CBD3404EAAD}"/>
                </a:ext>
              </a:extLst>
            </p:cNvPr>
            <p:cNvSpPr txBox="1"/>
            <p:nvPr/>
          </p:nvSpPr>
          <p:spPr>
            <a:xfrm>
              <a:off x="5281090" y="3988834"/>
              <a:ext cx="36918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Annapolis Chapter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373339-7972-6676-A89A-FAD23B6F360C}"/>
                </a:ext>
              </a:extLst>
            </p:cNvPr>
            <p:cNvSpPr txBox="1"/>
            <p:nvPr/>
          </p:nvSpPr>
          <p:spPr>
            <a:xfrm>
              <a:off x="5168165" y="4850193"/>
              <a:ext cx="481203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Package of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Dove soap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Hooded towel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3 White undershirts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3 Sleep &amp; Plays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Fleece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or 2 Books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Packaged and delivered in a large, white plastic bag with CCS logo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4AD5A70-CDA5-2BA9-4AF7-8C3980D26FFC}"/>
              </a:ext>
            </a:extLst>
          </p:cNvPr>
          <p:cNvGrpSpPr/>
          <p:nvPr/>
        </p:nvGrpSpPr>
        <p:grpSpPr>
          <a:xfrm>
            <a:off x="5098174" y="4160191"/>
            <a:ext cx="4812030" cy="3363501"/>
            <a:chOff x="5090980" y="4257677"/>
            <a:chExt cx="4812030" cy="3363501"/>
          </a:xfrm>
        </p:grpSpPr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EEE58C8F-E214-73E5-A2DE-4A3B84987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8602" y="4257677"/>
              <a:ext cx="685800" cy="71514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869718-A444-E8B7-65AE-02CA7D9EBD18}"/>
                </a:ext>
              </a:extLst>
            </p:cNvPr>
            <p:cNvSpPr txBox="1"/>
            <p:nvPr/>
          </p:nvSpPr>
          <p:spPr>
            <a:xfrm>
              <a:off x="5109552" y="4289929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Atlanta Chapter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849D08-D9FE-C5E4-FBAF-D211B64805E1}"/>
                </a:ext>
              </a:extLst>
            </p:cNvPr>
            <p:cNvSpPr txBox="1"/>
            <p:nvPr/>
          </p:nvSpPr>
          <p:spPr>
            <a:xfrm>
              <a:off x="5090980" y="4728078"/>
              <a:ext cx="4812030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Pack of diapers (donated)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Knit Cap (volunteers knit those)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Homemade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Muslin swaddle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</a:t>
              </a:r>
              <a:r>
                <a:rPr lang="en-US" sz="1300" dirty="0" err="1">
                  <a:latin typeface="Bodoni MT" panose="02070603080606020203" pitchFamily="18" charset="0"/>
                </a:rPr>
                <a:t>Oofoos</a:t>
              </a:r>
              <a:r>
                <a:rPr lang="en-US" sz="1300" dirty="0">
                  <a:latin typeface="Bodoni MT" panose="02070603080606020203" pitchFamily="18" charset="0"/>
                </a:rPr>
                <a:t>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3 Pairs of white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2 Cotton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3 Onesies size S, M, L (white for newborn, patterns for larger</a:t>
              </a:r>
            </a:p>
            <a:p>
              <a:r>
                <a:rPr lang="en-US" sz="1300" dirty="0">
                  <a:latin typeface="Bodoni MT" panose="02070603080606020203" pitchFamily="18" charset="0"/>
                </a:rPr>
                <a:t>        ones)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3 Sleepers size S, M, 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2 Large safety pins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1 White trash bag and 1 white CCS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latin typeface="Bodoni MT" panose="02070603080606020203" pitchFamily="18" charset="0"/>
                </a:rPr>
                <a:t>NCCS Read-to-Me and Calm Your Baby cards</a:t>
              </a:r>
              <a:endParaRPr lang="en-US" sz="1300" dirty="0">
                <a:latin typeface="Bodoni MT" panose="02070603080606020203" pitchFamily="18" charset="0"/>
                <a:ea typeface="Batang" panose="020B0503020000020004" pitchFamily="18" charset="-127"/>
                <a:cs typeface="Angsana New" panose="020B0502040204020203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56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48201-F42B-E636-14B4-C15F5A8FC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66B4B8E-E941-6749-81EB-07DC56C97026}"/>
              </a:ext>
            </a:extLst>
          </p:cNvPr>
          <p:cNvGrpSpPr/>
          <p:nvPr/>
        </p:nvGrpSpPr>
        <p:grpSpPr>
          <a:xfrm>
            <a:off x="5249364" y="199504"/>
            <a:ext cx="4640580" cy="3392798"/>
            <a:chOff x="137161" y="4122421"/>
            <a:chExt cx="4640580" cy="3392798"/>
          </a:xfrm>
        </p:grpSpPr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87863BC7-6E52-4BD5-BBCC-8E54CAF28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8858" y="4258569"/>
              <a:ext cx="685800" cy="71514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F2762D-6358-06DF-B7AC-649440AF3EDF}"/>
                </a:ext>
              </a:extLst>
            </p:cNvPr>
            <p:cNvSpPr txBox="1"/>
            <p:nvPr/>
          </p:nvSpPr>
          <p:spPr>
            <a:xfrm>
              <a:off x="240031" y="4837563"/>
              <a:ext cx="453771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The entire layette is placed in a Christ Child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4 Onesies – 2 size 0-3 month and 2 size 3-6 months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Pair of pants – size 3-6 months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White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Hooded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Sleep &amp; Plays – 1 size 0-3 months and 1 size 3-6 months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Package of diapers – size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Flip-top container of baby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Bottle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Envelope containing Read-to-Me and Calm Your Baby cards,</a:t>
              </a:r>
            </a:p>
            <a:p>
              <a:r>
                <a:rPr lang="en-US" sz="1200">
                  <a:latin typeface="Bodoni MT" panose="02070603080606020203" pitchFamily="18" charset="0"/>
                </a:rPr>
                <a:t>          Prayer Card and “This Layette is given to you by…” card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502547-DE47-4C90-2CFB-AC2DE1A46BEB}"/>
                </a:ext>
              </a:extLst>
            </p:cNvPr>
            <p:cNvSpPr txBox="1"/>
            <p:nvPr/>
          </p:nvSpPr>
          <p:spPr>
            <a:xfrm>
              <a:off x="137161" y="4122421"/>
              <a:ext cx="39890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Boca Raton Chapter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C5F831-09BD-D736-085D-329E8812C5A8}"/>
              </a:ext>
            </a:extLst>
          </p:cNvPr>
          <p:cNvGrpSpPr/>
          <p:nvPr/>
        </p:nvGrpSpPr>
        <p:grpSpPr>
          <a:xfrm>
            <a:off x="217170" y="4060835"/>
            <a:ext cx="4812030" cy="2720789"/>
            <a:chOff x="5535113" y="4349360"/>
            <a:chExt cx="4812030" cy="2720789"/>
          </a:xfrm>
        </p:grpSpPr>
        <p:pic>
          <p:nvPicPr>
            <p:cNvPr id="25" name="Picture 24" descr="Logo&#10;&#10;Description automatically generated">
              <a:extLst>
                <a:ext uri="{FF2B5EF4-FFF2-40B4-BE49-F238E27FC236}">
                  <a16:creationId xmlns:a16="http://schemas.microsoft.com/office/drawing/2014/main" id="{DE769FFD-AAFF-6F9D-A019-D196E4486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9110" y="4465808"/>
              <a:ext cx="685800" cy="71514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1B84577-1E16-9D92-39D3-227177E40AC3}"/>
                </a:ext>
              </a:extLst>
            </p:cNvPr>
            <p:cNvSpPr txBox="1"/>
            <p:nvPr/>
          </p:nvSpPr>
          <p:spPr>
            <a:xfrm>
              <a:off x="5580833" y="4349360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Boston Chapter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700C5F-9155-5D0A-DB66-F627BCFDACF1}"/>
                </a:ext>
              </a:extLst>
            </p:cNvPr>
            <p:cNvSpPr txBox="1"/>
            <p:nvPr/>
          </p:nvSpPr>
          <p:spPr>
            <a:xfrm>
              <a:off x="5535113" y="4823380"/>
              <a:ext cx="481203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Handmade knit blanket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Receiving blankets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4 Onesies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Bath towel and 2 facecloths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Outfit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Package of diapers or Target gift card for diapers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</a:t>
              </a:r>
              <a:r>
                <a:rPr lang="en-US" sz="1400" u="sng" dirty="0">
                  <a:latin typeface="Bodoni MT" panose="02070603080606020203" pitchFamily="18" charset="0"/>
                </a:rPr>
                <a:t>Goodnight Moon</a:t>
              </a:r>
              <a:r>
                <a:rPr lang="en-US" sz="1400" dirty="0">
                  <a:latin typeface="Bodoni MT" panose="02070603080606020203" pitchFamily="18" charset="0"/>
                </a:rPr>
                <a:t>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Small stuffed toy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All items are placed in a Canvas tote bag</a:t>
              </a:r>
              <a:endParaRPr lang="en-US" sz="1400" dirty="0">
                <a:latin typeface="Bodoni MT" panose="02070603080606020203" pitchFamily="18" charset="0"/>
                <a:ea typeface="Batang" panose="020B0503020000020004" pitchFamily="18" charset="-127"/>
                <a:cs typeface="Angsana New" panose="020B0502040204020203" pitchFamily="18" charset="-34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2A644D-331A-F1E5-2700-45D3CADDB152}"/>
              </a:ext>
            </a:extLst>
          </p:cNvPr>
          <p:cNvGrpSpPr/>
          <p:nvPr/>
        </p:nvGrpSpPr>
        <p:grpSpPr>
          <a:xfrm>
            <a:off x="351609" y="199504"/>
            <a:ext cx="4812030" cy="3450475"/>
            <a:chOff x="351609" y="199504"/>
            <a:chExt cx="4812030" cy="3450475"/>
          </a:xfrm>
        </p:grpSpPr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59C36834-0C9E-B2BD-BD61-B5C190AA8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2608" y="377416"/>
              <a:ext cx="685800" cy="71514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BDF00D9-893A-8D24-5D04-4520EF54BEA8}"/>
                </a:ext>
              </a:extLst>
            </p:cNvPr>
            <p:cNvSpPr txBox="1"/>
            <p:nvPr/>
          </p:nvSpPr>
          <p:spPr>
            <a:xfrm>
              <a:off x="420242" y="199504"/>
              <a:ext cx="3940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Baltimore Chapter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1447AA-61DE-98A3-3C6C-DF51D3114ED9}"/>
                </a:ext>
              </a:extLst>
            </p:cNvPr>
            <p:cNvSpPr txBox="1"/>
            <p:nvPr/>
          </p:nvSpPr>
          <p:spPr>
            <a:xfrm>
              <a:off x="351609" y="602991"/>
              <a:ext cx="481203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Large blue tote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Package of diapers and 100-pack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Baby wash or lotion and 1 baby shampoo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Diaper rash cream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Pacifier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Onesie or patterned Onesie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Outfit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Swaddle blanket or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Lovey (small plush security blankie)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Hand-knit or crocheted baby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Hand-knit or crocheted baby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Book (</a:t>
              </a:r>
              <a:r>
                <a:rPr lang="en-US" sz="1200" u="sng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Goodnight Moon</a:t>
              </a: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or </a:t>
              </a:r>
              <a:r>
                <a:rPr lang="en-US" sz="1200" u="sng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A Book of Color</a:t>
              </a: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Read-to-Me and Calm Your Baby cards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83A96E-0312-3971-1754-89E7AEA18028}"/>
              </a:ext>
            </a:extLst>
          </p:cNvPr>
          <p:cNvGrpSpPr/>
          <p:nvPr/>
        </p:nvGrpSpPr>
        <p:grpSpPr>
          <a:xfrm>
            <a:off x="5287079" y="3940919"/>
            <a:ext cx="4106882" cy="3588434"/>
            <a:chOff x="5240604" y="4140966"/>
            <a:chExt cx="4106882" cy="358843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FD42956-53D6-68CD-7B94-C6F0AFF55D87}"/>
                </a:ext>
              </a:extLst>
            </p:cNvPr>
            <p:cNvGrpSpPr/>
            <p:nvPr/>
          </p:nvGrpSpPr>
          <p:grpSpPr>
            <a:xfrm>
              <a:off x="5240604" y="4140966"/>
              <a:ext cx="4106882" cy="775624"/>
              <a:chOff x="5240604" y="4140966"/>
              <a:chExt cx="4106882" cy="775624"/>
            </a:xfrm>
          </p:grpSpPr>
          <p:pic>
            <p:nvPicPr>
              <p:cNvPr id="28" name="Picture 27" descr="Logo&#10;&#10;Description automatically generated">
                <a:extLst>
                  <a:ext uri="{FF2B5EF4-FFF2-40B4-BE49-F238E27FC236}">
                    <a16:creationId xmlns:a16="http://schemas.microsoft.com/office/drawing/2014/main" id="{05FBD5DD-AE1D-3832-ADF8-D4CED1E4DE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61686" y="4209244"/>
                <a:ext cx="685800" cy="670901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3EADBF9-F625-1234-A6BC-35767516E0F7}"/>
                  </a:ext>
                </a:extLst>
              </p:cNvPr>
              <p:cNvSpPr txBox="1"/>
              <p:nvPr/>
            </p:nvSpPr>
            <p:spPr>
              <a:xfrm>
                <a:off x="5240604" y="4140966"/>
                <a:ext cx="369189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latin typeface="Bodoni MT" panose="02070603080606020203" pitchFamily="18" charset="0"/>
                  </a:rPr>
                  <a:t>Layette Contents – Cape May Chapter 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BDD46B6-585E-B1B5-57A5-0BCA9434DA12}"/>
                  </a:ext>
                </a:extLst>
              </p:cNvPr>
              <p:cNvSpPr txBox="1"/>
              <p:nvPr/>
            </p:nvSpPr>
            <p:spPr>
              <a:xfrm>
                <a:off x="5277795" y="4639591"/>
                <a:ext cx="34015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>
                  <a:latin typeface="Bodoni MT" panose="02070603080606020203" pitchFamily="18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900C28-C55E-BC3A-158E-131D7FB51371}"/>
                </a:ext>
              </a:extLst>
            </p:cNvPr>
            <p:cNvSpPr txBox="1"/>
            <p:nvPr/>
          </p:nvSpPr>
          <p:spPr>
            <a:xfrm>
              <a:off x="5277796" y="4774745"/>
              <a:ext cx="3568772" cy="2954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Afghan, 2 receiving blankets and 2 sheets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Sweater and 2 hats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Swaddle or baby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5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5 Sleep &amp; Plays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4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Towels and 4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36 Diapers and 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Baby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4 Bottles – 2 small and 2 large and a bottle brush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Toy and 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Information packet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>
                <a:latin typeface="Bodoni MT" panose="020706030806060202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783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DD385F-44F4-A5B2-DA85-2AF1684D684B}"/>
              </a:ext>
            </a:extLst>
          </p:cNvPr>
          <p:cNvGrpSpPr/>
          <p:nvPr/>
        </p:nvGrpSpPr>
        <p:grpSpPr>
          <a:xfrm>
            <a:off x="377514" y="246902"/>
            <a:ext cx="4571999" cy="3535621"/>
            <a:chOff x="333974" y="4187531"/>
            <a:chExt cx="4571999" cy="3535621"/>
          </a:xfrm>
        </p:grpSpPr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5D98ECB4-5B1D-10F9-FF9A-822119EB8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0151" y="4362578"/>
              <a:ext cx="685800" cy="71514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5E3D61-12A3-DD11-A077-B55EDD031BFF}"/>
                </a:ext>
              </a:extLst>
            </p:cNvPr>
            <p:cNvSpPr txBox="1"/>
            <p:nvPr/>
          </p:nvSpPr>
          <p:spPr>
            <a:xfrm>
              <a:off x="333974" y="4187531"/>
              <a:ext cx="3886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Central Illinois Chapter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B58523-2744-8C69-8614-2FE603B87F14}"/>
                </a:ext>
              </a:extLst>
            </p:cNvPr>
            <p:cNvSpPr txBox="1"/>
            <p:nvPr/>
          </p:nvSpPr>
          <p:spPr>
            <a:xfrm>
              <a:off x="368263" y="4860830"/>
              <a:ext cx="453771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Baby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Gowns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Hats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Hooded bath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Laundry basket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18 Newborn diapers; 18 size 1 diapers and baby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Baby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Bottles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Information/Prayer cards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78D0FE9-F654-780F-D1D5-42A4B58D578B}"/>
              </a:ext>
            </a:extLst>
          </p:cNvPr>
          <p:cNvGrpSpPr/>
          <p:nvPr/>
        </p:nvGrpSpPr>
        <p:grpSpPr>
          <a:xfrm>
            <a:off x="5058777" y="246902"/>
            <a:ext cx="4999623" cy="3325751"/>
            <a:chOff x="279151" y="4021225"/>
            <a:chExt cx="4999623" cy="33257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40A888-B7E0-E928-954D-1A555F350877}"/>
                </a:ext>
              </a:extLst>
            </p:cNvPr>
            <p:cNvSpPr txBox="1"/>
            <p:nvPr/>
          </p:nvSpPr>
          <p:spPr>
            <a:xfrm>
              <a:off x="279151" y="4021225"/>
              <a:ext cx="3979049" cy="409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Cleveland Chapter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147E9E-4051-E963-CACC-0C82232CC97C}"/>
                </a:ext>
              </a:extLst>
            </p:cNvPr>
            <p:cNvSpPr txBox="1"/>
            <p:nvPr/>
          </p:nvSpPr>
          <p:spPr>
            <a:xfrm>
              <a:off x="282303" y="4453875"/>
              <a:ext cx="4996471" cy="2893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Handmade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Books (</a:t>
              </a:r>
              <a:r>
                <a:rPr lang="en-US" sz="1400" u="sng" dirty="0">
                  <a:latin typeface="Bodoni MT" panose="02070603080606020203" pitchFamily="18" charset="0"/>
                </a:rPr>
                <a:t>Pete the Cat</a:t>
              </a:r>
              <a:r>
                <a:rPr lang="en-US" sz="1400" dirty="0">
                  <a:latin typeface="Bodoni MT" panose="02070603080606020203" pitchFamily="18" charset="0"/>
                </a:rPr>
                <a:t> and </a:t>
              </a:r>
              <a:r>
                <a:rPr lang="en-US" sz="1400" u="sng" dirty="0">
                  <a:latin typeface="Bodoni MT" panose="02070603080606020203" pitchFamily="18" charset="0"/>
                </a:rPr>
                <a:t>Goodnight Moon)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Rattle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Pairs of hand covers to prevent scratching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At times, we also include hand-knitted blankets and hats</a:t>
              </a:r>
            </a:p>
          </p:txBody>
        </p:sp>
        <p:pic>
          <p:nvPicPr>
            <p:cNvPr id="34" name="Picture 33" descr="Logo&#10;&#10;Description automatically generated">
              <a:extLst>
                <a:ext uri="{FF2B5EF4-FFF2-40B4-BE49-F238E27FC236}">
                  <a16:creationId xmlns:a16="http://schemas.microsoft.com/office/drawing/2014/main" id="{FC2F0B5F-F8A6-C9BE-941E-FB14DC647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677" y="4246206"/>
              <a:ext cx="685800" cy="71514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8F146A9-C4B1-85E3-B58A-75A31D2B8FC0}"/>
              </a:ext>
            </a:extLst>
          </p:cNvPr>
          <p:cNvGrpSpPr/>
          <p:nvPr/>
        </p:nvGrpSpPr>
        <p:grpSpPr>
          <a:xfrm>
            <a:off x="274643" y="4070905"/>
            <a:ext cx="4812030" cy="3284312"/>
            <a:chOff x="308610" y="210001"/>
            <a:chExt cx="4812030" cy="3284312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ADFB1319-9D89-25D1-12D5-08F71C896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240" y="210001"/>
              <a:ext cx="685800" cy="71514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F51A6E-D955-8533-E2E7-D6D765C233B5}"/>
                </a:ext>
              </a:extLst>
            </p:cNvPr>
            <p:cNvSpPr txBox="1"/>
            <p:nvPr/>
          </p:nvSpPr>
          <p:spPr>
            <a:xfrm>
              <a:off x="308610" y="210001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Columbus Chapter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D4299D-84E0-F512-032E-9ABBF3D116D6}"/>
                </a:ext>
              </a:extLst>
            </p:cNvPr>
            <p:cNvSpPr txBox="1"/>
            <p:nvPr/>
          </p:nvSpPr>
          <p:spPr>
            <a:xfrm>
              <a:off x="308610" y="816657"/>
              <a:ext cx="481203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Christ Child Society Logo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Flannel Blanket with "No blanket in crib" card label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Bath towel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Onesies – 1 white, 1 colored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package of Baby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Local CCS information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Crocheted and knitted hats and blankets during fall and winter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43BA27E-0474-8FCB-0062-9FFE23EB755C}"/>
              </a:ext>
            </a:extLst>
          </p:cNvPr>
          <p:cNvGrpSpPr/>
          <p:nvPr/>
        </p:nvGrpSpPr>
        <p:grpSpPr>
          <a:xfrm>
            <a:off x="5098103" y="3966131"/>
            <a:ext cx="4812030" cy="3548483"/>
            <a:chOff x="217170" y="4169230"/>
            <a:chExt cx="4812030" cy="3548483"/>
          </a:xfrm>
        </p:grpSpPr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1FED4A22-EC31-F0E8-9BD6-770962AB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00" y="4169230"/>
              <a:ext cx="685800" cy="71514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D55EF1-B26E-B199-C8FC-CA12C8E068F5}"/>
                </a:ext>
              </a:extLst>
            </p:cNvPr>
            <p:cNvSpPr txBox="1"/>
            <p:nvPr/>
          </p:nvSpPr>
          <p:spPr>
            <a:xfrm>
              <a:off x="217170" y="4169230"/>
              <a:ext cx="3886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Dallas/Fort Worth Chapter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A5AECC-9E94-1C72-07D4-F55A3CA4CC79}"/>
                </a:ext>
              </a:extLst>
            </p:cNvPr>
            <p:cNvSpPr txBox="1"/>
            <p:nvPr/>
          </p:nvSpPr>
          <p:spPr>
            <a:xfrm>
              <a:off x="250067" y="4747669"/>
              <a:ext cx="4779133" cy="297004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CCS tote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Handmade quilted blanket (if available or crocheted blanket)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Handmade hat (when available)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2 </a:t>
              </a:r>
              <a:r>
                <a:rPr lang="en-US" sz="1100" dirty="0" err="1">
                  <a:latin typeface="Bodoni MT"/>
                </a:rPr>
                <a:t>dz</a:t>
              </a:r>
              <a:r>
                <a:rPr lang="en-US" sz="1100" dirty="0">
                  <a:latin typeface="Bodoni MT"/>
                </a:rPr>
                <a:t> diapers, wipes, and diaper cream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Baby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Thermometer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Brush and Comb Set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Pacifier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Nose Sucker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Hooded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Handmade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Handmade Bib</a:t>
              </a:r>
              <a:endParaRPr lang="en-US" sz="1100" dirty="0">
                <a:latin typeface="Bodoni MT" panose="02070603080606020203" pitchFamily="18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Nail clippers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Board Book (1 minimum, 2 if available)</a:t>
              </a:r>
              <a:endParaRPr lang="en-US" sz="1100" dirty="0">
                <a:latin typeface="Bodoni MT" panose="02070603080606020203" pitchFamily="18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Long-sleeve sleeper and a complete outfit top and bottom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latin typeface="Bodoni MT"/>
                </a:rPr>
                <a:t>Read-to-Me and Calm Your Baby cards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764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AF29CCB-1130-B9BF-76A7-FA4A473AABB8}"/>
              </a:ext>
            </a:extLst>
          </p:cNvPr>
          <p:cNvGrpSpPr/>
          <p:nvPr/>
        </p:nvGrpSpPr>
        <p:grpSpPr>
          <a:xfrm>
            <a:off x="5192490" y="166455"/>
            <a:ext cx="4812030" cy="3416320"/>
            <a:chOff x="5221065" y="3919762"/>
            <a:chExt cx="4812030" cy="3416320"/>
          </a:xfrm>
        </p:grpSpPr>
        <p:pic>
          <p:nvPicPr>
            <p:cNvPr id="23" name="Picture 22" descr="Logo&#10;&#10;Description automatically generated">
              <a:extLst>
                <a:ext uri="{FF2B5EF4-FFF2-40B4-BE49-F238E27FC236}">
                  <a16:creationId xmlns:a16="http://schemas.microsoft.com/office/drawing/2014/main" id="{4DB085DC-E493-75C1-5B67-3F32C0C2D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6383" y="4070022"/>
              <a:ext cx="685800" cy="71514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40850F-92D8-3EEA-E129-C66BE75B1CB7}"/>
                </a:ext>
              </a:extLst>
            </p:cNvPr>
            <p:cNvSpPr txBox="1"/>
            <p:nvPr/>
          </p:nvSpPr>
          <p:spPr>
            <a:xfrm>
              <a:off x="5221065" y="4289094"/>
              <a:ext cx="481203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Beautiful Handmade Quilt (Made by the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         St. Francis Cabrini Quilt Makers of Littleton, CO)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Swaddling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Long-sleeve onesie and 1 Short-sleeve onesie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Lightweight Sleep &amp; Play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Bottle of baby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Package of size 1 diapers and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Finger Puppet Set with Activity Sheet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Packed in a reusable bag with the CCS logo and tag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B47DF8-EA57-2E55-3A28-4FE3688E0215}"/>
                </a:ext>
              </a:extLst>
            </p:cNvPr>
            <p:cNvSpPr txBox="1"/>
            <p:nvPr/>
          </p:nvSpPr>
          <p:spPr>
            <a:xfrm>
              <a:off x="5258363" y="3919762"/>
              <a:ext cx="3989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Denver Chapter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6E4116-E581-61CD-9D34-C831F2CE6AE3}"/>
              </a:ext>
            </a:extLst>
          </p:cNvPr>
          <p:cNvGrpSpPr/>
          <p:nvPr/>
        </p:nvGrpSpPr>
        <p:grpSpPr>
          <a:xfrm>
            <a:off x="292826" y="198722"/>
            <a:ext cx="4594860" cy="3412323"/>
            <a:chOff x="5234940" y="4114799"/>
            <a:chExt cx="4594860" cy="3412323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E23A5316-90B0-70FE-4D89-91F339F40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0" y="4114799"/>
              <a:ext cx="685800" cy="71514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B7C765E-0247-1402-31D4-FC7546DA27E6}"/>
                </a:ext>
              </a:extLst>
            </p:cNvPr>
            <p:cNvSpPr txBox="1"/>
            <p:nvPr/>
          </p:nvSpPr>
          <p:spPr>
            <a:xfrm>
              <a:off x="5360670" y="4664800"/>
              <a:ext cx="3989070" cy="28623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Reusable bag with handles embellished with CCS logo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Pacifiers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Baby thermometer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Changing Pad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Handmade fleece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Hand-knitted or crocheted baby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Children’s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Dolly Parton’s Imagination Library registration form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Read-to-Me and Calm Your Baby cards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9487ED-1DD2-F6F4-9037-FB9291D14723}"/>
                </a:ext>
              </a:extLst>
            </p:cNvPr>
            <p:cNvSpPr txBox="1"/>
            <p:nvPr/>
          </p:nvSpPr>
          <p:spPr>
            <a:xfrm>
              <a:off x="5234940" y="4132656"/>
              <a:ext cx="3989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Dayton Chapter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3BFEF6-2EE4-74ED-9CB3-9EDE3BAAFE70}"/>
              </a:ext>
            </a:extLst>
          </p:cNvPr>
          <p:cNvGrpSpPr/>
          <p:nvPr/>
        </p:nvGrpSpPr>
        <p:grpSpPr>
          <a:xfrm>
            <a:off x="292826" y="4240415"/>
            <a:ext cx="4812030" cy="3171057"/>
            <a:chOff x="352973" y="4130104"/>
            <a:chExt cx="4812030" cy="3171057"/>
          </a:xfrm>
        </p:grpSpPr>
        <p:pic>
          <p:nvPicPr>
            <p:cNvPr id="28" name="Picture 27" descr="Logo&#10;&#10;Description automatically generated">
              <a:extLst>
                <a:ext uri="{FF2B5EF4-FFF2-40B4-BE49-F238E27FC236}">
                  <a16:creationId xmlns:a16="http://schemas.microsoft.com/office/drawing/2014/main" id="{94E74DBD-977E-D255-5F9D-FE370DB5C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0603" y="4141865"/>
              <a:ext cx="685800" cy="71514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F7407B-18BE-7A28-33D4-ECD2568CC901}"/>
                </a:ext>
              </a:extLst>
            </p:cNvPr>
            <p:cNvSpPr txBox="1"/>
            <p:nvPr/>
          </p:nvSpPr>
          <p:spPr>
            <a:xfrm>
              <a:off x="364403" y="4130104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Detroit Chapter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6EA60C-F2B4-CFDB-6F95-212844A80FEB}"/>
                </a:ext>
              </a:extLst>
            </p:cNvPr>
            <p:cNvSpPr txBox="1"/>
            <p:nvPr/>
          </p:nvSpPr>
          <p:spPr>
            <a:xfrm>
              <a:off x="352973" y="4623505"/>
              <a:ext cx="481203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Flannel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3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Green and 1 neutral sleeper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Yellow and 1 neutral gown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White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white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Handmade item: bib, hat, booties, or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20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Envelope from CCS (CCS Prayer card and Mission statement)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DE14A2-3FC1-F890-AD7B-A7BEEDD31788}"/>
              </a:ext>
            </a:extLst>
          </p:cNvPr>
          <p:cNvGrpSpPr/>
          <p:nvPr/>
        </p:nvGrpSpPr>
        <p:grpSpPr>
          <a:xfrm>
            <a:off x="5309295" y="4189495"/>
            <a:ext cx="4208475" cy="3418594"/>
            <a:chOff x="878809" y="4188386"/>
            <a:chExt cx="4208475" cy="34185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1AF0E3-76D9-FD3E-9172-1EB181D49748}"/>
                </a:ext>
              </a:extLst>
            </p:cNvPr>
            <p:cNvSpPr txBox="1"/>
            <p:nvPr/>
          </p:nvSpPr>
          <p:spPr>
            <a:xfrm>
              <a:off x="878809" y="4188386"/>
              <a:ext cx="3851910" cy="704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Door County Chapter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F746C6-B761-0373-CFE5-3D9ACA6418BA}"/>
                </a:ext>
              </a:extLst>
            </p:cNvPr>
            <p:cNvSpPr txBox="1"/>
            <p:nvPr/>
          </p:nvSpPr>
          <p:spPr>
            <a:xfrm>
              <a:off x="1020377" y="4913935"/>
              <a:ext cx="3568773" cy="2693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Handmade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Handmade afghan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Package of diapers and 30-pack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Bottle, 1 Rattle and 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3 Onesies – Size 3-6 months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3 Sleep &amp; Play – Size 3-6 months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Larger baby outfit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Handmade sweater, cap and booties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CCS Brochure, Read-to-Me, Calm Your Baby and Prayer cards and a Miraculous Medal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300">
                  <a:latin typeface="Bodoni MT" panose="02070603080606020203" pitchFamily="18" charset="0"/>
                </a:rPr>
                <a:t>1 Large white plastic bag w/CCS logo</a:t>
              </a:r>
            </a:p>
          </p:txBody>
        </p:sp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E4B4DAC2-DFED-8BAA-EBC9-23E06DCB6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484" y="4401473"/>
              <a:ext cx="685800" cy="715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8881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2154676-AC0F-0182-661A-F47007639045}"/>
              </a:ext>
            </a:extLst>
          </p:cNvPr>
          <p:cNvGrpSpPr/>
          <p:nvPr/>
        </p:nvGrpSpPr>
        <p:grpSpPr>
          <a:xfrm>
            <a:off x="297433" y="260913"/>
            <a:ext cx="4283241" cy="3172113"/>
            <a:chOff x="328764" y="4325253"/>
            <a:chExt cx="4283241" cy="3172113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1FED4A22-EC31-F0E8-9BD6-770962AB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6205" y="4462138"/>
              <a:ext cx="685800" cy="71514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D55EF1-B26E-B199-C8FC-CA12C8E068F5}"/>
                </a:ext>
              </a:extLst>
            </p:cNvPr>
            <p:cNvSpPr txBox="1"/>
            <p:nvPr/>
          </p:nvSpPr>
          <p:spPr>
            <a:xfrm>
              <a:off x="328765" y="4325253"/>
              <a:ext cx="3940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Duluth Chapter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B95051-D16C-1D79-C4C3-DA01D4B862AD}"/>
                </a:ext>
              </a:extLst>
            </p:cNvPr>
            <p:cNvSpPr txBox="1"/>
            <p:nvPr/>
          </p:nvSpPr>
          <p:spPr>
            <a:xfrm>
              <a:off x="328764" y="4819710"/>
              <a:ext cx="356877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Package of baby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Bottle of baby shampoo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Pairs of pajamas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Dozen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CCS Duluth colorful tri-fold pamphlet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“Gift from CCSD”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Read-to-Me and Calm Your Baby cards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1D285CC-0DA2-A4D8-3DFE-27A0251BB991}"/>
              </a:ext>
            </a:extLst>
          </p:cNvPr>
          <p:cNvGrpSpPr/>
          <p:nvPr/>
        </p:nvGrpSpPr>
        <p:grpSpPr>
          <a:xfrm>
            <a:off x="5261457" y="229585"/>
            <a:ext cx="4897755" cy="3575222"/>
            <a:chOff x="5444866" y="4082142"/>
            <a:chExt cx="4897755" cy="3575222"/>
          </a:xfrm>
        </p:grpSpPr>
        <p:pic>
          <p:nvPicPr>
            <p:cNvPr id="26" name="Picture 25" descr="Logo&#10;&#10;Description automatically generated">
              <a:extLst>
                <a:ext uri="{FF2B5EF4-FFF2-40B4-BE49-F238E27FC236}">
                  <a16:creationId xmlns:a16="http://schemas.microsoft.com/office/drawing/2014/main" id="{82C49817-49A5-2C1A-9612-6F905CAF3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1043" y="4236938"/>
              <a:ext cx="685800" cy="715143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F806FF-63F2-A8A1-61E8-67B0455CB3CD}"/>
                </a:ext>
              </a:extLst>
            </p:cNvPr>
            <p:cNvSpPr txBox="1"/>
            <p:nvPr/>
          </p:nvSpPr>
          <p:spPr>
            <a:xfrm>
              <a:off x="5444866" y="4082142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El Paso Chapter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04F864-C01A-852C-5921-BEDEB1981F24}"/>
                </a:ext>
              </a:extLst>
            </p:cNvPr>
            <p:cNvSpPr txBox="1"/>
            <p:nvPr/>
          </p:nvSpPr>
          <p:spPr>
            <a:xfrm>
              <a:off x="5530591" y="4425710"/>
              <a:ext cx="481203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Quilt and 2 Receiving blankets – 1 small 28”x28”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Sleep &amp; Play and 1 Gown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Onesies – 0-3 months and newborn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Burp cloth and 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Boo-boo baby toy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Pair of mittens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Bottle of baby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Sesame Street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Disney pacifier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and 6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Dozen diapers and 100-count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Small bottle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Cuddle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Pair of knit pants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CCS plastic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Read-to-Me, Calm Your Baby and Prayer cards and CCS brochure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AF46354-4A82-A7D4-077E-A671E1804DFE}"/>
              </a:ext>
            </a:extLst>
          </p:cNvPr>
          <p:cNvGrpSpPr/>
          <p:nvPr/>
        </p:nvGrpSpPr>
        <p:grpSpPr>
          <a:xfrm>
            <a:off x="262305" y="4080535"/>
            <a:ext cx="5049925" cy="3515290"/>
            <a:chOff x="164332" y="4080535"/>
            <a:chExt cx="5031104" cy="3515290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98DF660B-5E03-D41E-D33E-6A9AEE829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732" y="4161645"/>
              <a:ext cx="685800" cy="71514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7D53CD-D4C9-22C0-0E7B-578A24C36A70}"/>
                </a:ext>
              </a:extLst>
            </p:cNvPr>
            <p:cNvSpPr txBox="1"/>
            <p:nvPr/>
          </p:nvSpPr>
          <p:spPr>
            <a:xfrm>
              <a:off x="164332" y="4080535"/>
              <a:ext cx="4763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Fort Wayne Chapter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B43CEA-264E-8455-A648-9CF211F5B38A}"/>
                </a:ext>
              </a:extLst>
            </p:cNvPr>
            <p:cNvSpPr txBox="1"/>
            <p:nvPr/>
          </p:nvSpPr>
          <p:spPr>
            <a:xfrm>
              <a:off x="166236" y="4548837"/>
              <a:ext cx="5029200" cy="30469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Blue bag with CCS logo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Sleep Sack and 2 Gowns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2 Sleep &amp; Plays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4 Onesies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2 Pairs of socks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2 Receiving blankets and 1 burp cloth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Towel and 1 washcloth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2 Bibs and 2 Pacifiers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2 Bottles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Board book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Diapers – size 1-24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Read-to-Me, Calm Your Baby and Prayer cards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"No blanket in crib" card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Prenatal and Infant Care Resource Directory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Miraculous Medal and 1 Bookmark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doni MT" panose="02070603080606020203" pitchFamily="18" charset="0"/>
                  <a:ea typeface="+mn-ea"/>
                  <a:cs typeface="+mn-cs"/>
                </a:rPr>
                <a:t>1 White envelope for printed information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CF0E95-3479-C6FA-6B16-B36445C1AA7D}"/>
              </a:ext>
            </a:extLst>
          </p:cNvPr>
          <p:cNvGrpSpPr/>
          <p:nvPr/>
        </p:nvGrpSpPr>
        <p:grpSpPr>
          <a:xfrm>
            <a:off x="5261457" y="4161645"/>
            <a:ext cx="4609554" cy="3308248"/>
            <a:chOff x="5170860" y="4166245"/>
            <a:chExt cx="4609554" cy="3308248"/>
          </a:xfrm>
        </p:grpSpPr>
        <p:pic>
          <p:nvPicPr>
            <p:cNvPr id="23" name="Picture 22" descr="Logo&#10;&#10;Description automatically generated">
              <a:extLst>
                <a:ext uri="{FF2B5EF4-FFF2-40B4-BE49-F238E27FC236}">
                  <a16:creationId xmlns:a16="http://schemas.microsoft.com/office/drawing/2014/main" id="{ED971BD1-A4A5-E977-8A67-7F46B06A1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3976" y="4350911"/>
              <a:ext cx="685800" cy="71514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616C57-5A71-0F09-66B7-25E5C8A74249}"/>
                </a:ext>
              </a:extLst>
            </p:cNvPr>
            <p:cNvSpPr txBox="1"/>
            <p:nvPr/>
          </p:nvSpPr>
          <p:spPr>
            <a:xfrm>
              <a:off x="5242704" y="4796837"/>
              <a:ext cx="453771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Car seat or buggy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Thermal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Hooded towel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burp cloth and 1 bib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Dozen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Onesies in different sizes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Sleepers in different sizes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Baby bottle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All packed in a diaper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packet of information for parents including a prayer for baby,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      and a flyer for Dolly Parton’s Imagination Library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1180E2-F7D2-C893-E358-FF09BFA908B8}"/>
                </a:ext>
              </a:extLst>
            </p:cNvPr>
            <p:cNvSpPr txBox="1"/>
            <p:nvPr/>
          </p:nvSpPr>
          <p:spPr>
            <a:xfrm>
              <a:off x="5170860" y="4166245"/>
              <a:ext cx="39890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Geauga County Chapter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2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86E043-AD27-9D0E-D8D6-0169582F419A}"/>
              </a:ext>
            </a:extLst>
          </p:cNvPr>
          <p:cNvGrpSpPr/>
          <p:nvPr/>
        </p:nvGrpSpPr>
        <p:grpSpPr>
          <a:xfrm>
            <a:off x="5092065" y="268908"/>
            <a:ext cx="4672331" cy="2954655"/>
            <a:chOff x="422911" y="4114800"/>
            <a:chExt cx="4672331" cy="2954655"/>
          </a:xfrm>
        </p:grpSpPr>
        <p:pic>
          <p:nvPicPr>
            <p:cNvPr id="30" name="Picture 29" descr="Logo&#10;&#10;Description automatically generated">
              <a:extLst>
                <a:ext uri="{FF2B5EF4-FFF2-40B4-BE49-F238E27FC236}">
                  <a16:creationId xmlns:a16="http://schemas.microsoft.com/office/drawing/2014/main" id="{F3835389-FC42-0E6A-3945-DD96682F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541" y="4126561"/>
              <a:ext cx="685800" cy="715143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12A0C50-82D6-3078-F1B7-BD21F52F0616}"/>
                </a:ext>
              </a:extLst>
            </p:cNvPr>
            <p:cNvSpPr txBox="1"/>
            <p:nvPr/>
          </p:nvSpPr>
          <p:spPr>
            <a:xfrm>
              <a:off x="422911" y="4114800"/>
              <a:ext cx="4069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Milwaukee Chapter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C09B86-B4CD-606F-1AD9-F63906289002}"/>
                </a:ext>
              </a:extLst>
            </p:cNvPr>
            <p:cNvSpPr txBox="1"/>
            <p:nvPr/>
          </p:nvSpPr>
          <p:spPr>
            <a:xfrm>
              <a:off x="820422" y="4761131"/>
              <a:ext cx="427482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Crib blanket or </a:t>
              </a:r>
              <a:r>
                <a:rPr lang="en-US" sz="1200" err="1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afghan</a:t>
              </a: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 or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Sweater or zipped sweatshirt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Sleep &amp; Play outfits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Blanket sleeper or 1 sleeper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Knitted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Board book – English or Spanish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Diapers – size ‘Newborn’ or ‘Size 1’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Educational information for mothers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B23262A-29B3-73C8-2BB3-3F8AA880A2A3}"/>
              </a:ext>
            </a:extLst>
          </p:cNvPr>
          <p:cNvGrpSpPr/>
          <p:nvPr/>
        </p:nvGrpSpPr>
        <p:grpSpPr>
          <a:xfrm>
            <a:off x="294004" y="268908"/>
            <a:ext cx="4537710" cy="3123190"/>
            <a:chOff x="5414334" y="192881"/>
            <a:chExt cx="4537710" cy="32468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B9549A-B30F-67C5-1E6E-2744C1D3DEB8}"/>
                </a:ext>
              </a:extLst>
            </p:cNvPr>
            <p:cNvSpPr txBox="1"/>
            <p:nvPr/>
          </p:nvSpPr>
          <p:spPr>
            <a:xfrm>
              <a:off x="5475693" y="192881"/>
              <a:ext cx="36918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Greater Binghamton Chapter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CEB26E6-07FB-85A5-1A4D-5E71B38A5B4A}"/>
                </a:ext>
              </a:extLst>
            </p:cNvPr>
            <p:cNvSpPr txBox="1"/>
            <p:nvPr/>
          </p:nvSpPr>
          <p:spPr>
            <a:xfrm>
              <a:off x="5414334" y="946699"/>
              <a:ext cx="4537710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Handmade Afghan, Fleece Blanket or Quilt (Approx. 30x30 in)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20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package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3-6 month Sleepers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6-9 month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3-6 month Bodysuits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6-9 month Bodysuits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Calm Your Baby, Read to Me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ABCs of Sleeping from NYS DOH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Packed in backpack with logo</a:t>
              </a:r>
              <a:br>
                <a:rPr lang="en-US" dirty="0"/>
              </a:br>
              <a:endParaRPr lang="en-US" sz="1200" dirty="0">
                <a:latin typeface="Bodoni MT" panose="02070603080606020203" pitchFamily="18" charset="0"/>
              </a:endParaRPr>
            </a:p>
          </p:txBody>
        </p:sp>
      </p:grp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A7269727-9461-2CFE-4A23-86DDA82BD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465" y="280669"/>
            <a:ext cx="685800" cy="71514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37F19C3-2769-BB62-DED5-7D996A91A53B}"/>
              </a:ext>
            </a:extLst>
          </p:cNvPr>
          <p:cNvGrpSpPr/>
          <p:nvPr/>
        </p:nvGrpSpPr>
        <p:grpSpPr>
          <a:xfrm>
            <a:off x="261098" y="3925468"/>
            <a:ext cx="4677543" cy="3688238"/>
            <a:chOff x="426010" y="4193450"/>
            <a:chExt cx="4677543" cy="3688238"/>
          </a:xfrm>
        </p:grpSpPr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0D189A9F-EA8B-1DA4-94B5-B1E44BB99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430" y="4276354"/>
              <a:ext cx="685800" cy="71514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661968-FD9B-6F95-D060-6998D5DE1895}"/>
                </a:ext>
              </a:extLst>
            </p:cNvPr>
            <p:cNvSpPr txBox="1"/>
            <p:nvPr/>
          </p:nvSpPr>
          <p:spPr>
            <a:xfrm>
              <a:off x="457257" y="4834700"/>
              <a:ext cx="4646296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FWKEKYE 9-inch backpack with changing “station”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Sleep ‘n Plays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White Onesies and 2 patterned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pants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Handmade flannel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Hand-knitted/crocheted blanket with caution label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Hand-knitted/crocheted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Dozen diapers and 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4 Board books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“Jay” Bear (hand-knitted bear)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Stroller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Bonus items (comb &amp; brush set, pacifier, chew toy, etc.)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Red Wagon Tag (Monterey Bay CCS information)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1CABB3-8BAF-7C7A-7C94-F6729A29285E}"/>
                </a:ext>
              </a:extLst>
            </p:cNvPr>
            <p:cNvSpPr txBox="1"/>
            <p:nvPr/>
          </p:nvSpPr>
          <p:spPr>
            <a:xfrm>
              <a:off x="426010" y="4193450"/>
              <a:ext cx="39890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Monterey Bay Chapter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1D06F5-C7C2-E76C-DB66-4FF497D81DFF}"/>
              </a:ext>
            </a:extLst>
          </p:cNvPr>
          <p:cNvGrpSpPr/>
          <p:nvPr/>
        </p:nvGrpSpPr>
        <p:grpSpPr>
          <a:xfrm>
            <a:off x="5138255" y="3886200"/>
            <a:ext cx="4626141" cy="802234"/>
            <a:chOff x="280087" y="4325253"/>
            <a:chExt cx="4626141" cy="802234"/>
          </a:xfrm>
        </p:grpSpPr>
        <p:pic>
          <p:nvPicPr>
            <p:cNvPr id="28" name="Picture 27" descr="Logo&#10;&#10;Description automatically generated">
              <a:extLst>
                <a:ext uri="{FF2B5EF4-FFF2-40B4-BE49-F238E27FC236}">
                  <a16:creationId xmlns:a16="http://schemas.microsoft.com/office/drawing/2014/main" id="{1FED4A22-EC31-F0E8-9BD6-770962AB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0428" y="4339876"/>
              <a:ext cx="685800" cy="71514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7D55EF1-B26E-B199-C8FC-CA12C8E068F5}"/>
                </a:ext>
              </a:extLst>
            </p:cNvPr>
            <p:cNvSpPr txBox="1"/>
            <p:nvPr/>
          </p:nvSpPr>
          <p:spPr>
            <a:xfrm>
              <a:off x="280088" y="4325253"/>
              <a:ext cx="3940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Naples Chapter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E33145-C439-A0CD-FB11-F7827F65F1D0}"/>
                </a:ext>
              </a:extLst>
            </p:cNvPr>
            <p:cNvSpPr txBox="1"/>
            <p:nvPr/>
          </p:nvSpPr>
          <p:spPr>
            <a:xfrm>
              <a:off x="280087" y="4819710"/>
              <a:ext cx="3568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400">
                <a:latin typeface="Bodoni MT" panose="020706030806060202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510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DDA818-D1CA-38DF-962A-28F293CBCEC5}"/>
              </a:ext>
            </a:extLst>
          </p:cNvPr>
          <p:cNvGrpSpPr/>
          <p:nvPr/>
        </p:nvGrpSpPr>
        <p:grpSpPr>
          <a:xfrm>
            <a:off x="355425" y="291907"/>
            <a:ext cx="4851832" cy="3594293"/>
            <a:chOff x="5387708" y="4075888"/>
            <a:chExt cx="4851832" cy="3594293"/>
          </a:xfrm>
        </p:grpSpPr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684EBF60-8FB6-2B00-7D43-B67F17207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2171" y="4224535"/>
              <a:ext cx="685800" cy="71514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9845F1-21CB-CC68-1279-1C4B78DF3856}"/>
                </a:ext>
              </a:extLst>
            </p:cNvPr>
            <p:cNvSpPr txBox="1"/>
            <p:nvPr/>
          </p:nvSpPr>
          <p:spPr>
            <a:xfrm>
              <a:off x="5387708" y="4075888"/>
              <a:ext cx="4069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</a:t>
              </a:r>
            </a:p>
            <a:p>
              <a:r>
                <a:rPr lang="en-US" u="sng" dirty="0">
                  <a:latin typeface="Bodoni MT" panose="02070603080606020203" pitchFamily="18" charset="0"/>
                </a:rPr>
                <a:t>Northern Michigan Chapter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E8BEB2-AEA8-D04E-D5CB-FE634D9B3801}"/>
                </a:ext>
              </a:extLst>
            </p:cNvPr>
            <p:cNvSpPr txBox="1"/>
            <p:nvPr/>
          </p:nvSpPr>
          <p:spPr>
            <a:xfrm>
              <a:off x="5427510" y="4623193"/>
              <a:ext cx="481203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Bibs and 2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Bodysuits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pants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Sleep and Play outfits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Sleep gowns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Security blanket with “No blanket in crib”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Caps, 2 mittens and 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Nail clippers, 1 Thermometer and 1 Toothbrush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Swaddle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Books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Homemade knitted or crocheted hat with information about it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CCS history, Caring For Baby’s Teeth and Read-to-Me and 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       Calm Your Baby cards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E2EA4A4-796E-2F2E-9A5A-115051622337}"/>
              </a:ext>
            </a:extLst>
          </p:cNvPr>
          <p:cNvGrpSpPr/>
          <p:nvPr/>
        </p:nvGrpSpPr>
        <p:grpSpPr>
          <a:xfrm>
            <a:off x="5207257" y="291907"/>
            <a:ext cx="4812963" cy="3335565"/>
            <a:chOff x="5238364" y="4324818"/>
            <a:chExt cx="4812963" cy="3335565"/>
          </a:xfrm>
        </p:grpSpPr>
        <p:pic>
          <p:nvPicPr>
            <p:cNvPr id="25" name="Picture 24" descr="Logo&#10;&#10;Description automatically generated">
              <a:extLst>
                <a:ext uri="{FF2B5EF4-FFF2-40B4-BE49-F238E27FC236}">
                  <a16:creationId xmlns:a16="http://schemas.microsoft.com/office/drawing/2014/main" id="{D7D227C9-60B1-AAF2-D40E-A8F21188F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458" y="4325693"/>
              <a:ext cx="684661" cy="715143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DC74B4-3177-F553-AE07-75A00258B6F8}"/>
                </a:ext>
              </a:extLst>
            </p:cNvPr>
            <p:cNvSpPr txBox="1"/>
            <p:nvPr/>
          </p:nvSpPr>
          <p:spPr>
            <a:xfrm>
              <a:off x="5238364" y="4324818"/>
              <a:ext cx="40623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Omaha Chapter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037911D-6873-AE4C-237F-00C96A584C28}"/>
                </a:ext>
              </a:extLst>
            </p:cNvPr>
            <p:cNvSpPr txBox="1"/>
            <p:nvPr/>
          </p:nvSpPr>
          <p:spPr>
            <a:xfrm>
              <a:off x="5247289" y="4767283"/>
              <a:ext cx="4804038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Backpack and luggage tag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12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Handmade blanket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3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Footed sleepers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Onesies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and washcloth Set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Zippered swaddle sack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Nail clippers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3 Books that can be narrated into 50 different languages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Pacifiers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Read to Me and Calm Your Baby cards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2BAF31F-1D4A-D6AA-39C1-D750613C4A42}"/>
              </a:ext>
            </a:extLst>
          </p:cNvPr>
          <p:cNvGrpSpPr/>
          <p:nvPr/>
        </p:nvGrpSpPr>
        <p:grpSpPr>
          <a:xfrm>
            <a:off x="395227" y="4015072"/>
            <a:ext cx="4426052" cy="3519851"/>
            <a:chOff x="5253956" y="4436842"/>
            <a:chExt cx="4426052" cy="3519851"/>
          </a:xfrm>
        </p:grpSpPr>
        <p:pic>
          <p:nvPicPr>
            <p:cNvPr id="42" name="Picture 41" descr="Logo&#10;&#10;Description automatically generated">
              <a:extLst>
                <a:ext uri="{FF2B5EF4-FFF2-40B4-BE49-F238E27FC236}">
                  <a16:creationId xmlns:a16="http://schemas.microsoft.com/office/drawing/2014/main" id="{581A63D5-FB6E-FB96-9F8D-3C4A6A319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4208" y="4684626"/>
              <a:ext cx="685800" cy="715143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B074324-D874-6230-743E-7C3B5E258661}"/>
                </a:ext>
              </a:extLst>
            </p:cNvPr>
            <p:cNvSpPr txBox="1"/>
            <p:nvPr/>
          </p:nvSpPr>
          <p:spPr>
            <a:xfrm>
              <a:off x="5253956" y="4436842"/>
              <a:ext cx="4069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Oshkosh Chapter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726182-B2FD-A156-27F2-44F53E1CB4F2}"/>
                </a:ext>
              </a:extLst>
            </p:cNvPr>
            <p:cNvSpPr txBox="1"/>
            <p:nvPr/>
          </p:nvSpPr>
          <p:spPr>
            <a:xfrm>
              <a:off x="5423845" y="4725039"/>
              <a:ext cx="339090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</a:t>
              </a:r>
              <a:r>
                <a:rPr lang="en-US" sz="1200" err="1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Backback</a:t>
              </a:r>
              <a:endParaRPr lang="en-US" sz="1200">
                <a:latin typeface="Bodoni MT" panose="02070603080606020203" pitchFamily="18" charset="0"/>
                <a:ea typeface="Batang" panose="020B0503020000020004" pitchFamily="18" charset="-127"/>
                <a:cs typeface="Angsana New" panose="020B0502040204020203" pitchFamily="18" charset="-34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Afghan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3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Sleep &amp; Plays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Sweater and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Pacifiers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Bottles and “How to clean bottles”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12 Diapers and 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Toys and 2 Board books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Layette card with medal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$25 Walmart gift card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953367C-A7ED-2685-7F57-077BABB75929}"/>
              </a:ext>
            </a:extLst>
          </p:cNvPr>
          <p:cNvGrpSpPr/>
          <p:nvPr/>
        </p:nvGrpSpPr>
        <p:grpSpPr>
          <a:xfrm>
            <a:off x="5373700" y="4047730"/>
            <a:ext cx="4289473" cy="739179"/>
            <a:chOff x="5240604" y="4271598"/>
            <a:chExt cx="4289473" cy="739179"/>
          </a:xfrm>
        </p:grpSpPr>
        <p:pic>
          <p:nvPicPr>
            <p:cNvPr id="26" name="Picture 25" descr="Logo&#10;&#10;Description automatically generated">
              <a:extLst>
                <a:ext uri="{FF2B5EF4-FFF2-40B4-BE49-F238E27FC236}">
                  <a16:creationId xmlns:a16="http://schemas.microsoft.com/office/drawing/2014/main" id="{4C8837E0-B27B-CD83-C661-98CF6BCFD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4277" y="4339876"/>
              <a:ext cx="685800" cy="6709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8000E3-B012-4928-84F4-0140CD56EB1C}"/>
                </a:ext>
              </a:extLst>
            </p:cNvPr>
            <p:cNvSpPr txBox="1"/>
            <p:nvPr/>
          </p:nvSpPr>
          <p:spPr>
            <a:xfrm>
              <a:off x="5240604" y="4271598"/>
              <a:ext cx="36918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Palm Beach Chapter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1BFC25-DC64-203C-BBC4-BE5C329C645C}"/>
                </a:ext>
              </a:extLst>
            </p:cNvPr>
            <p:cNvSpPr txBox="1"/>
            <p:nvPr/>
          </p:nvSpPr>
          <p:spPr>
            <a:xfrm>
              <a:off x="5277795" y="4639591"/>
              <a:ext cx="34015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>
                <a:latin typeface="Bodoni MT" panose="020706030806060202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421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12F5-67A1-B8C6-0060-01FD56C69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23A9EAE-C3C3-0E2E-B8D9-41D79F9C0901}"/>
              </a:ext>
            </a:extLst>
          </p:cNvPr>
          <p:cNvGrpSpPr/>
          <p:nvPr/>
        </p:nvGrpSpPr>
        <p:grpSpPr>
          <a:xfrm>
            <a:off x="5284107" y="314175"/>
            <a:ext cx="4862426" cy="2810099"/>
            <a:chOff x="5285561" y="3722910"/>
            <a:chExt cx="4862426" cy="2810099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77DA7B01-ACF4-30AE-6F99-218D2EE0C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4631" y="3897085"/>
              <a:ext cx="685800" cy="71514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1B836B-E7DE-CDCF-B5F6-28CCD7CFB911}"/>
                </a:ext>
              </a:extLst>
            </p:cNvPr>
            <p:cNvSpPr txBox="1"/>
            <p:nvPr/>
          </p:nvSpPr>
          <p:spPr>
            <a:xfrm>
              <a:off x="5285561" y="3722910"/>
              <a:ext cx="3989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Phoenix Chapter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29A6BA-A67A-C76C-8526-C787B5020BB8}"/>
                </a:ext>
              </a:extLst>
            </p:cNvPr>
            <p:cNvSpPr txBox="1"/>
            <p:nvPr/>
          </p:nvSpPr>
          <p:spPr>
            <a:xfrm>
              <a:off x="5335957" y="4286240"/>
              <a:ext cx="481203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Backpack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Afghan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Hooded towel and 3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 Receiving blankets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3 Burp cloths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4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Package baby wipes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20 Diapers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latin typeface="Bodoni MT" panose="02070603080606020203" pitchFamily="18" charset="0"/>
                </a:rPr>
                <a:t>1 New Mom envelope - NCCS Calm Your Baby and Read-to-Me cards and "No blanket in crib" card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087497-AFAB-11FF-4A2A-CA12E2DAC869}"/>
              </a:ext>
            </a:extLst>
          </p:cNvPr>
          <p:cNvGrpSpPr/>
          <p:nvPr/>
        </p:nvGrpSpPr>
        <p:grpSpPr>
          <a:xfrm>
            <a:off x="341939" y="271880"/>
            <a:ext cx="4812030" cy="3741645"/>
            <a:chOff x="4589476" y="110158"/>
            <a:chExt cx="4812030" cy="3741645"/>
          </a:xfrm>
        </p:grpSpPr>
        <p:pic>
          <p:nvPicPr>
            <p:cNvPr id="25" name="Picture 24" descr="Logo&#10;&#10;Description automatically generated">
              <a:extLst>
                <a:ext uri="{FF2B5EF4-FFF2-40B4-BE49-F238E27FC236}">
                  <a16:creationId xmlns:a16="http://schemas.microsoft.com/office/drawing/2014/main" id="{1914350A-5E47-C483-30A0-2F96FD502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6590" y="284423"/>
              <a:ext cx="685800" cy="71514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22DB73-C582-D5CD-B9BA-F6132C3922B3}"/>
                </a:ext>
              </a:extLst>
            </p:cNvPr>
            <p:cNvSpPr txBox="1"/>
            <p:nvPr/>
          </p:nvSpPr>
          <p:spPr>
            <a:xfrm>
              <a:off x="4589476" y="110158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Pasadena Chapter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89ED14-5E78-EAF2-DF89-CC5B1678C4DF}"/>
                </a:ext>
              </a:extLst>
            </p:cNvPr>
            <p:cNvSpPr txBox="1"/>
            <p:nvPr/>
          </p:nvSpPr>
          <p:spPr>
            <a:xfrm>
              <a:off x="4589476" y="435483"/>
              <a:ext cx="481203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48 Size 1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Package of baby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Terry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Hooded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Rib pant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3 Onesies (S, M, L)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Sleep N Play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Donated handmade item – blanket, cap, booties, or other item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Donated bag of hotel toiletries for Mom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Pacifiers with CCS logo box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Calm Your Baby and Read-to-Me cards &amp; Blanket warning label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Mother’s Prayer bookmark and Christ Child card with medallion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 dirty="0">
                <a:latin typeface="Bodoni MT" panose="02070603080606020203" pitchFamily="18" charset="0"/>
                <a:ea typeface="Batang" panose="020B0503020000020004" pitchFamily="18" charset="-127"/>
                <a:cs typeface="Angsana New" panose="020B0502040204020203" pitchFamily="18" charset="-3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C4592F7-77F5-E680-E23B-80B6777E613D}"/>
                </a:ext>
              </a:extLst>
            </p:cNvPr>
            <p:cNvSpPr txBox="1"/>
            <p:nvPr/>
          </p:nvSpPr>
          <p:spPr>
            <a:xfrm rot="1697121">
              <a:off x="6750458" y="1175084"/>
              <a:ext cx="1887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Bodoni MT" panose="02070603080606020203" pitchFamily="18" charset="0"/>
                </a:rPr>
                <a:t>All items are packed in reusable canvas bag with CCS logo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14E515-28D9-1CE4-1F63-085CE4FBC246}"/>
              </a:ext>
            </a:extLst>
          </p:cNvPr>
          <p:cNvGrpSpPr/>
          <p:nvPr/>
        </p:nvGrpSpPr>
        <p:grpSpPr>
          <a:xfrm>
            <a:off x="198713" y="4202458"/>
            <a:ext cx="4626140" cy="3046988"/>
            <a:chOff x="5292703" y="4161645"/>
            <a:chExt cx="4626140" cy="3046988"/>
          </a:xfrm>
        </p:grpSpPr>
        <p:pic>
          <p:nvPicPr>
            <p:cNvPr id="29" name="Picture 28" descr="Logo&#10;&#10;Description automatically generated">
              <a:extLst>
                <a:ext uri="{FF2B5EF4-FFF2-40B4-BE49-F238E27FC236}">
                  <a16:creationId xmlns:a16="http://schemas.microsoft.com/office/drawing/2014/main" id="{D472F742-22B1-8F38-A660-3A6989303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3043" y="4176268"/>
              <a:ext cx="685800" cy="71514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9DAD96-954A-B500-5A96-A32C0CF89575}"/>
                </a:ext>
              </a:extLst>
            </p:cNvPr>
            <p:cNvSpPr txBox="1"/>
            <p:nvPr/>
          </p:nvSpPr>
          <p:spPr>
            <a:xfrm>
              <a:off x="5292703" y="4161645"/>
              <a:ext cx="39403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Pittsburgh Chapter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74E4A4-C86A-3B0D-671E-8E5A595E1B49}"/>
                </a:ext>
              </a:extLst>
            </p:cNvPr>
            <p:cNvSpPr txBox="1"/>
            <p:nvPr/>
          </p:nvSpPr>
          <p:spPr>
            <a:xfrm>
              <a:off x="5365439" y="4530977"/>
              <a:ext cx="3672809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Drawstring backpack with our name on it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Dozen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Package of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Sleeper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Baby wash cloths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Hooded bath towel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Onesies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Read-to-Me and Calm Your Baby cards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7E3C2F9-0DBA-50AF-14C1-543C44C73A0A}"/>
              </a:ext>
            </a:extLst>
          </p:cNvPr>
          <p:cNvGrpSpPr/>
          <p:nvPr/>
        </p:nvGrpSpPr>
        <p:grpSpPr>
          <a:xfrm>
            <a:off x="5256226" y="4146964"/>
            <a:ext cx="4617720" cy="3408048"/>
            <a:chOff x="228601" y="245332"/>
            <a:chExt cx="4617720" cy="3408048"/>
          </a:xfrm>
        </p:grpSpPr>
        <p:pic>
          <p:nvPicPr>
            <p:cNvPr id="32" name="Picture 31" descr="Logo&#10;&#10;Description automatically generated">
              <a:extLst>
                <a:ext uri="{FF2B5EF4-FFF2-40B4-BE49-F238E27FC236}">
                  <a16:creationId xmlns:a16="http://schemas.microsoft.com/office/drawing/2014/main" id="{5BD0A3F2-825A-18FF-0761-8EED5A5E0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521" y="450828"/>
              <a:ext cx="685800" cy="71514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0570EC7-6745-019B-77C5-B87C04CC6549}"/>
                </a:ext>
              </a:extLst>
            </p:cNvPr>
            <p:cNvSpPr txBox="1"/>
            <p:nvPr/>
          </p:nvSpPr>
          <p:spPr>
            <a:xfrm>
              <a:off x="228601" y="245332"/>
              <a:ext cx="4251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Quad Cities Chapter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7C3F22-7C36-8A92-D883-F6C2E895E0BA}"/>
                </a:ext>
              </a:extLst>
            </p:cNvPr>
            <p:cNvSpPr txBox="1"/>
            <p:nvPr/>
          </p:nvSpPr>
          <p:spPr>
            <a:xfrm>
              <a:off x="274321" y="606392"/>
              <a:ext cx="420624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CCS reusable tote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Package of diapers and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CCS Prayer, Read-to-Me, Calm Your Baby and 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     "No blanket in crib"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Sleepers or gowns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White and 3 colored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pants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booties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bibs and 1 burp 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Large blanket and 4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Toy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Chapter information card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99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E7429C3-0B55-551C-882A-88826EAF7BA3}"/>
              </a:ext>
            </a:extLst>
          </p:cNvPr>
          <p:cNvGrpSpPr/>
          <p:nvPr/>
        </p:nvGrpSpPr>
        <p:grpSpPr>
          <a:xfrm>
            <a:off x="5163260" y="282645"/>
            <a:ext cx="4357260" cy="3402582"/>
            <a:chOff x="5240604" y="4271598"/>
            <a:chExt cx="4357260" cy="3402582"/>
          </a:xfrm>
        </p:grpSpPr>
        <p:pic>
          <p:nvPicPr>
            <p:cNvPr id="22" name="Picture 21" descr="Logo&#10;&#10;Description automatically generated">
              <a:extLst>
                <a:ext uri="{FF2B5EF4-FFF2-40B4-BE49-F238E27FC236}">
                  <a16:creationId xmlns:a16="http://schemas.microsoft.com/office/drawing/2014/main" id="{26133343-A272-9D40-F0AD-7E63FFFDA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2064" y="4437850"/>
              <a:ext cx="685800" cy="67090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766473-45A3-4FF1-3DCB-69E0416A7EAC}"/>
                </a:ext>
              </a:extLst>
            </p:cNvPr>
            <p:cNvSpPr txBox="1"/>
            <p:nvPr/>
          </p:nvSpPr>
          <p:spPr>
            <a:xfrm>
              <a:off x="5240604" y="4271598"/>
              <a:ext cx="3780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San Jose Chapter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750BFB3-BFA1-2FAF-F15D-A635DF88C44A}"/>
                </a:ext>
              </a:extLst>
            </p:cNvPr>
            <p:cNvSpPr txBox="1"/>
            <p:nvPr/>
          </p:nvSpPr>
          <p:spPr>
            <a:xfrm>
              <a:off x="5277796" y="4811858"/>
              <a:ext cx="356877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Knit blanket or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Hand-knit sweater set including booties and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White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Colored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Newborn gown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One-piece pajamas or fleece sleeper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16 Diapers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Baby bottle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Diaper cream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200">
                <a:latin typeface="Bodoni MT" panose="02070603080606020203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CEFFAE-A90D-0FBA-DC66-4B2934985A81}"/>
              </a:ext>
            </a:extLst>
          </p:cNvPr>
          <p:cNvGrpSpPr/>
          <p:nvPr/>
        </p:nvGrpSpPr>
        <p:grpSpPr>
          <a:xfrm>
            <a:off x="334625" y="282645"/>
            <a:ext cx="4473737" cy="3304998"/>
            <a:chOff x="661095" y="4172849"/>
            <a:chExt cx="4473737" cy="3304998"/>
          </a:xfrm>
        </p:grpSpPr>
        <p:pic>
          <p:nvPicPr>
            <p:cNvPr id="18" name="Picture 17" descr="Logo&#10;&#10;Description automatically generated">
              <a:extLst>
                <a:ext uri="{FF2B5EF4-FFF2-40B4-BE49-F238E27FC236}">
                  <a16:creationId xmlns:a16="http://schemas.microsoft.com/office/drawing/2014/main" id="{1FED4A22-EC31-F0E8-9BD6-770962AB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9032" y="4383420"/>
              <a:ext cx="685800" cy="71514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D55EF1-B26E-B199-C8FC-CA12C8E068F5}"/>
                </a:ext>
              </a:extLst>
            </p:cNvPr>
            <p:cNvSpPr txBox="1"/>
            <p:nvPr/>
          </p:nvSpPr>
          <p:spPr>
            <a:xfrm>
              <a:off x="661096" y="4172849"/>
              <a:ext cx="3851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San Diego Chapter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E33145-C439-A0CD-FB11-F7827F65F1D0}"/>
                </a:ext>
              </a:extLst>
            </p:cNvPr>
            <p:cNvSpPr txBox="1"/>
            <p:nvPr/>
          </p:nvSpPr>
          <p:spPr>
            <a:xfrm>
              <a:off x="661095" y="4584747"/>
              <a:ext cx="4084095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Handmade quilt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Handmade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12 Diapers – Size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Bottles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Sleep &amp; Play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Pacifier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Toy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>
                  <a:latin typeface="Bodoni MT" panose="02070603080606020203" pitchFamily="18" charset="0"/>
                </a:rPr>
                <a:t>Donated items such as diapers, clothes, wipes, etc.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4D6917-81D1-0E18-342B-C256B3EEEF36}"/>
              </a:ext>
            </a:extLst>
          </p:cNvPr>
          <p:cNvGrpSpPr/>
          <p:nvPr/>
        </p:nvGrpSpPr>
        <p:grpSpPr>
          <a:xfrm>
            <a:off x="347516" y="4094487"/>
            <a:ext cx="4657090" cy="2257425"/>
            <a:chOff x="5242615" y="4355673"/>
            <a:chExt cx="4657090" cy="2257425"/>
          </a:xfrm>
        </p:grpSpPr>
        <p:pic>
          <p:nvPicPr>
            <p:cNvPr id="30" name="Picture 29" descr="Logo&#10;&#10;Description automatically generated">
              <a:extLst>
                <a:ext uri="{FF2B5EF4-FFF2-40B4-BE49-F238E27FC236}">
                  <a16:creationId xmlns:a16="http://schemas.microsoft.com/office/drawing/2014/main" id="{21CA0885-0B3A-747C-028D-8D608A280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4587" y="4533763"/>
              <a:ext cx="685800" cy="71514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CED75F1-19B5-5E2B-6BA0-5F58E6F16E4C}"/>
                </a:ext>
              </a:extLst>
            </p:cNvPr>
            <p:cNvSpPr txBox="1"/>
            <p:nvPr/>
          </p:nvSpPr>
          <p:spPr>
            <a:xfrm>
              <a:off x="5361995" y="4858772"/>
              <a:ext cx="453771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Logo tote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Sleeve of diapers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Stuffed animal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Book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Packages of wipes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Receiving blanket 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 Onesies, short sleeve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Layette set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Miscellaneous handmade item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154AE60-E69E-F5F8-5536-F0EC22DD9C5E}"/>
                </a:ext>
              </a:extLst>
            </p:cNvPr>
            <p:cNvSpPr txBox="1"/>
            <p:nvPr/>
          </p:nvSpPr>
          <p:spPr>
            <a:xfrm>
              <a:off x="5242615" y="4355673"/>
              <a:ext cx="3989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Sarasota Chapter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D53527C-6E92-2CED-185A-775F63A851FF}"/>
              </a:ext>
            </a:extLst>
          </p:cNvPr>
          <p:cNvGrpSpPr/>
          <p:nvPr/>
        </p:nvGrpSpPr>
        <p:grpSpPr>
          <a:xfrm>
            <a:off x="5136708" y="4073435"/>
            <a:ext cx="4574176" cy="3416320"/>
            <a:chOff x="465915" y="4029050"/>
            <a:chExt cx="4574176" cy="3416320"/>
          </a:xfrm>
        </p:grpSpPr>
        <p:pic>
          <p:nvPicPr>
            <p:cNvPr id="37" name="Picture 36" descr="Logo&#10;&#10;Description automatically generated">
              <a:extLst>
                <a:ext uri="{FF2B5EF4-FFF2-40B4-BE49-F238E27FC236}">
                  <a16:creationId xmlns:a16="http://schemas.microsoft.com/office/drawing/2014/main" id="{A5EBB4DD-A2B1-90CC-B10E-537280906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291" y="4234546"/>
              <a:ext cx="685800" cy="71514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FD73C4E-CA3B-E168-333D-6A85F660D9EF}"/>
                </a:ext>
              </a:extLst>
            </p:cNvPr>
            <p:cNvSpPr txBox="1"/>
            <p:nvPr/>
          </p:nvSpPr>
          <p:spPr>
            <a:xfrm>
              <a:off x="465915" y="4029050"/>
              <a:ext cx="42519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South Bend Chapter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F1FD9D-8E9E-853E-0314-F9905767C2B9}"/>
                </a:ext>
              </a:extLst>
            </p:cNvPr>
            <p:cNvSpPr txBox="1"/>
            <p:nvPr/>
          </p:nvSpPr>
          <p:spPr>
            <a:xfrm>
              <a:off x="694515" y="4398382"/>
              <a:ext cx="420624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Fleece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Handmade blanket (donated)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Receiving blankets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Hooded bath towel with Read to Me and Calm Your Baby cards inserted in the hood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Package of 3 bottles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gowns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4 Sleep &amp; Play outfits (2 med and 2 large)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9 Bodysuits (2 large long sleeve, 2 XL, 2 large, 2 med,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        and 1 small)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4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Goodnight Moon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Hand-knit sweater and hat (donated)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New item (as available - 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Also included is a bag of used clothing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6165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3BA92297-AE65-9D4F-3812-D4BCBE5FF05E}"/>
              </a:ext>
            </a:extLst>
          </p:cNvPr>
          <p:cNvGrpSpPr/>
          <p:nvPr/>
        </p:nvGrpSpPr>
        <p:grpSpPr>
          <a:xfrm>
            <a:off x="5287831" y="4354266"/>
            <a:ext cx="4335488" cy="2464164"/>
            <a:chOff x="5240604" y="3945018"/>
            <a:chExt cx="4335488" cy="2464164"/>
          </a:xfrm>
        </p:grpSpPr>
        <p:pic>
          <p:nvPicPr>
            <p:cNvPr id="25" name="Picture 24" descr="Logo&#10;&#10;Description automatically generated">
              <a:extLst>
                <a:ext uri="{FF2B5EF4-FFF2-40B4-BE49-F238E27FC236}">
                  <a16:creationId xmlns:a16="http://schemas.microsoft.com/office/drawing/2014/main" id="{103C4471-4120-755E-98AA-C0DA0F239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292" y="4143928"/>
              <a:ext cx="685800" cy="67090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14321E0-D228-2DBA-640E-EBCED7D25AA2}"/>
                </a:ext>
              </a:extLst>
            </p:cNvPr>
            <p:cNvSpPr txBox="1"/>
            <p:nvPr/>
          </p:nvSpPr>
          <p:spPr>
            <a:xfrm>
              <a:off x="5240604" y="3945018"/>
              <a:ext cx="36918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Summit Chapter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F26502-031B-1C16-7DA9-B0F522420D94}"/>
                </a:ext>
              </a:extLst>
            </p:cNvPr>
            <p:cNvSpPr txBox="1"/>
            <p:nvPr/>
          </p:nvSpPr>
          <p:spPr>
            <a:xfrm>
              <a:off x="5412104" y="4470190"/>
              <a:ext cx="340154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Receiving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Pair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Towel and 1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Pair of pajamas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5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Outfits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Hand-knit items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Fleece blanket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0DAC30-4106-7249-C19D-ED2EF2D86F14}"/>
              </a:ext>
            </a:extLst>
          </p:cNvPr>
          <p:cNvGrpSpPr/>
          <p:nvPr/>
        </p:nvGrpSpPr>
        <p:grpSpPr>
          <a:xfrm>
            <a:off x="368888" y="475847"/>
            <a:ext cx="4897755" cy="2156586"/>
            <a:chOff x="219674" y="304835"/>
            <a:chExt cx="4897755" cy="2156586"/>
          </a:xfrm>
        </p:grpSpPr>
        <p:pic>
          <p:nvPicPr>
            <p:cNvPr id="36" name="Picture 35" descr="Logo&#10;&#10;Description automatically generated">
              <a:extLst>
                <a:ext uri="{FF2B5EF4-FFF2-40B4-BE49-F238E27FC236}">
                  <a16:creationId xmlns:a16="http://schemas.microsoft.com/office/drawing/2014/main" id="{906A5029-2EF9-0C82-BB37-FAB473E4A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8027" y="447228"/>
              <a:ext cx="685800" cy="715143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3FFAA83-26D2-141B-3D89-FC0B187E3108}"/>
                </a:ext>
              </a:extLst>
            </p:cNvPr>
            <p:cNvSpPr txBox="1"/>
            <p:nvPr/>
          </p:nvSpPr>
          <p:spPr>
            <a:xfrm>
              <a:off x="219674" y="304835"/>
              <a:ext cx="3886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Preemie Bag Contents –  South Bend Chapter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0366B2-60BD-3105-6E5A-1950D3748809}"/>
                </a:ext>
              </a:extLst>
            </p:cNvPr>
            <p:cNvSpPr txBox="1"/>
            <p:nvPr/>
          </p:nvSpPr>
          <p:spPr>
            <a:xfrm>
              <a:off x="305399" y="1076426"/>
              <a:ext cx="481203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Short-sleeve and 2 long-sleeve bodysuits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Sleep &amp; Play outfits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Hand-knit blankets (donated)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1 Hand-knit sweater and hat (donated)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2 Pairs of mittens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Supplemented with used clothing</a:t>
              </a:r>
            </a:p>
            <a:p>
              <a:r>
                <a:rPr lang="en-US" sz="1200" dirty="0">
                  <a:latin typeface="Bodoni MT" panose="02070603080606020203" pitchFamily="18" charset="0"/>
                  <a:ea typeface="Batang" panose="020B0503020000020004" pitchFamily="18" charset="-127"/>
                  <a:cs typeface="Angsana New" panose="020B0502040204020203" pitchFamily="18" charset="-34"/>
                </a:rPr>
                <a:t>All the clothing is preemie sized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C8E8D7D-BFA6-9724-AF5D-BC6332E48C93}"/>
              </a:ext>
            </a:extLst>
          </p:cNvPr>
          <p:cNvGrpSpPr/>
          <p:nvPr/>
        </p:nvGrpSpPr>
        <p:grpSpPr>
          <a:xfrm>
            <a:off x="5325764" y="245679"/>
            <a:ext cx="4259622" cy="3755279"/>
            <a:chOff x="280088" y="4201887"/>
            <a:chExt cx="4259622" cy="3755279"/>
          </a:xfrm>
        </p:grpSpPr>
        <p:pic>
          <p:nvPicPr>
            <p:cNvPr id="40" name="Picture 39" descr="Logo&#10;&#10;Description automatically generated">
              <a:extLst>
                <a:ext uri="{FF2B5EF4-FFF2-40B4-BE49-F238E27FC236}">
                  <a16:creationId xmlns:a16="http://schemas.microsoft.com/office/drawing/2014/main" id="{E4CD6B5B-AAF4-AD20-63B0-F04608BE1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3910" y="4352462"/>
              <a:ext cx="685800" cy="715143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D96C31D-E9B5-3D40-EED7-8305526A8B97}"/>
                </a:ext>
              </a:extLst>
            </p:cNvPr>
            <p:cNvSpPr txBox="1"/>
            <p:nvPr/>
          </p:nvSpPr>
          <p:spPr>
            <a:xfrm>
              <a:off x="280088" y="4201887"/>
              <a:ext cx="39403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u="sng" dirty="0">
                  <a:latin typeface="Bodoni MT"/>
                </a:rPr>
                <a:t>Layette Contents – South Central Michigan Chapter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D6DD74-1965-8B1D-CDC4-0C75E79BFD87}"/>
                </a:ext>
              </a:extLst>
            </p:cNvPr>
            <p:cNvSpPr txBox="1"/>
            <p:nvPr/>
          </p:nvSpPr>
          <p:spPr>
            <a:xfrm>
              <a:off x="280089" y="4910178"/>
              <a:ext cx="4259621" cy="304698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Diaper bag backpack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Animal plushie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3 Sleeper gowns</a:t>
              </a:r>
              <a:endParaRPr lang="en-US" sz="1200">
                <a:latin typeface="Bodoni MT" panose="02070603080606020203" pitchFamily="18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3 Onesies (3-6 mo.)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3 Onesies (6-9 mo.)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Hooded towel and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3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3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Toothbrush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Thermometer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Baby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Handmade blanket/</a:t>
              </a:r>
              <a:r>
                <a:rPr lang="en-US" sz="1200" err="1">
                  <a:latin typeface="Bodoni MT"/>
                </a:rPr>
                <a:t>burpcloth</a:t>
              </a:r>
              <a:endParaRPr lang="en-US" sz="1200">
                <a:latin typeface="Bodoni M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1 Handmade Knitted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/>
                </a:rPr>
                <a:t>Local resource sheet, Shaken Baby and Read to Me cards (NCCS), </a:t>
              </a:r>
              <a:r>
                <a:rPr lang="en-US" sz="1200" err="1">
                  <a:latin typeface="Bodoni MT"/>
                </a:rPr>
                <a:t>Birthline</a:t>
              </a:r>
              <a:r>
                <a:rPr lang="en-US" sz="1200">
                  <a:latin typeface="Bodoni MT"/>
                </a:rPr>
                <a:t> and Together We Can Make a Difference (local organizations)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94AA4B3-6288-C3A6-3271-E2AF71786606}"/>
              </a:ext>
            </a:extLst>
          </p:cNvPr>
          <p:cNvGrpSpPr/>
          <p:nvPr/>
        </p:nvGrpSpPr>
        <p:grpSpPr>
          <a:xfrm>
            <a:off x="511730" y="4164248"/>
            <a:ext cx="4087340" cy="3387448"/>
            <a:chOff x="5803931" y="254325"/>
            <a:chExt cx="4087340" cy="3387448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D85F6BD-07E1-F9AD-88CB-3FA81CF15F7B}"/>
                </a:ext>
              </a:extLst>
            </p:cNvPr>
            <p:cNvGrpSpPr/>
            <p:nvPr/>
          </p:nvGrpSpPr>
          <p:grpSpPr>
            <a:xfrm>
              <a:off x="5803931" y="254325"/>
              <a:ext cx="3695819" cy="3387448"/>
              <a:chOff x="5236675" y="4140698"/>
              <a:chExt cx="3695819" cy="370284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A0129B9-F424-94B9-38B1-936C41E232AA}"/>
                  </a:ext>
                </a:extLst>
              </p:cNvPr>
              <p:cNvSpPr txBox="1"/>
              <p:nvPr/>
            </p:nvSpPr>
            <p:spPr>
              <a:xfrm>
                <a:off x="5240604" y="4140698"/>
                <a:ext cx="3691890" cy="34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latin typeface="Bodoni MT" panose="02070603080606020203" pitchFamily="18" charset="0"/>
                  </a:rPr>
                  <a:t>Layette Contents – Stuart Chapter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AFA5BE8-56DF-7093-30A6-1F0549B0F4F8}"/>
                  </a:ext>
                </a:extLst>
              </p:cNvPr>
              <p:cNvSpPr txBox="1"/>
              <p:nvPr/>
            </p:nvSpPr>
            <p:spPr>
              <a:xfrm>
                <a:off x="5236675" y="4611890"/>
                <a:ext cx="3401540" cy="323165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1 Crib blanket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1 Non-woven tote bag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45 Diapers – Size NB or 1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Baby wipes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1 Washcloth and Ivory soap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1 Crib sheet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2 Receiving blankets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2 Onesies – Medium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2 Sleep &amp; Play – Medium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2 Bibs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1 Handmade soft toy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1 Knitted or quilted item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 panose="02070603080606020203" pitchFamily="18" charset="0"/>
                  </a:rPr>
                  <a:t>1 Infant outfit (when available)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Bodoni MT"/>
                  </a:rPr>
                  <a:t>1 Book with NCCS pamphlet, Read-to-Me, Calm Your Baby cards, and Blessing for a New Baby card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 dirty="0">
                  <a:latin typeface="Bodoni MT" panose="02070603080606020203" pitchFamily="18" charset="0"/>
                </a:endParaRPr>
              </a:p>
            </p:txBody>
          </p:sp>
        </p:grpSp>
        <p:pic>
          <p:nvPicPr>
            <p:cNvPr id="45" name="Picture 44" descr="Logo&#10;&#10;Description automatically generated">
              <a:extLst>
                <a:ext uri="{FF2B5EF4-FFF2-40B4-BE49-F238E27FC236}">
                  <a16:creationId xmlns:a16="http://schemas.microsoft.com/office/drawing/2014/main" id="{861AE979-D266-07C8-35C3-C2554CB4A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5471" y="412812"/>
              <a:ext cx="685800" cy="715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308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2A128-D74D-C467-1A3A-DFA6625A9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A492DD4-61CC-EDFF-CBFE-A3F6AE813334}"/>
              </a:ext>
            </a:extLst>
          </p:cNvPr>
          <p:cNvGrpSpPr/>
          <p:nvPr/>
        </p:nvGrpSpPr>
        <p:grpSpPr>
          <a:xfrm>
            <a:off x="5372784" y="302320"/>
            <a:ext cx="4251960" cy="3357233"/>
            <a:chOff x="216214" y="4176200"/>
            <a:chExt cx="4251960" cy="3357233"/>
          </a:xfrm>
        </p:grpSpPr>
        <p:pic>
          <p:nvPicPr>
            <p:cNvPr id="24" name="Picture 23" descr="Logo&#10;&#10;Description automatically generated">
              <a:extLst>
                <a:ext uri="{FF2B5EF4-FFF2-40B4-BE49-F238E27FC236}">
                  <a16:creationId xmlns:a16="http://schemas.microsoft.com/office/drawing/2014/main" id="{097EBFC2-B1A1-578A-31FA-F5B6C28B7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962" y="4366102"/>
              <a:ext cx="685800" cy="71514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8B7A346-6383-F3BD-7423-C727B93F3861}"/>
                </a:ext>
              </a:extLst>
            </p:cNvPr>
            <p:cNvSpPr txBox="1"/>
            <p:nvPr/>
          </p:nvSpPr>
          <p:spPr>
            <a:xfrm>
              <a:off x="370519" y="4563389"/>
              <a:ext cx="4097655" cy="297004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2 Pacifiers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Vinyl-backed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Bath towel and 1 washcloth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Book (</a:t>
              </a:r>
              <a:r>
                <a:rPr lang="en-US" sz="1100" u="sng">
                  <a:latin typeface="Bodoni MT"/>
                </a:rPr>
                <a:t>100 First Words</a:t>
              </a:r>
              <a:r>
                <a:rPr lang="en-US" sz="1100">
                  <a:latin typeface="Bodoni MT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Crib Sheet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4 Dozen diapers (size 1) and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Sleep Sack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4 Onesies (0-3 mo., 3-6 mo., and 6-9 mo.)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2 Footed pajamas (0-3 mo. and 3-6 mo.)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1 Box of laundry sheets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>
                  <a:latin typeface="Bodoni MT"/>
                </a:rPr>
                <a:t>Informational envelope</a:t>
              </a:r>
            </a:p>
            <a:p>
              <a:r>
                <a:rPr lang="en-US" sz="1100">
                  <a:latin typeface="Bodoni MT"/>
                </a:rPr>
                <a:t>        Read-to-Me and Calm Your Baby cards</a:t>
              </a:r>
            </a:p>
            <a:p>
              <a:r>
                <a:rPr lang="en-US" sz="1100">
                  <a:latin typeface="Bodoni MT"/>
                </a:rPr>
                <a:t>        Safe Nursery Information Sheet</a:t>
              </a:r>
            </a:p>
            <a:p>
              <a:r>
                <a:rPr lang="en-US" sz="1100">
                  <a:latin typeface="Bodoni MT"/>
                </a:rPr>
                <a:t>        "No blanket in crib" card</a:t>
              </a:r>
            </a:p>
            <a:p>
              <a:r>
                <a:rPr lang="en-US" sz="1100">
                  <a:latin typeface="Bodoni MT"/>
                </a:rPr>
                <a:t>        Imagination Library Information Sheet</a:t>
              </a:r>
            </a:p>
            <a:p>
              <a:r>
                <a:rPr lang="en-US" sz="1100">
                  <a:latin typeface="Bodoni MT"/>
                </a:rPr>
                <a:t>All packed in a large plastic bag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CCDE71-5BCC-9016-F4BE-41AB2092046C}"/>
                </a:ext>
              </a:extLst>
            </p:cNvPr>
            <p:cNvSpPr txBox="1"/>
            <p:nvPr/>
          </p:nvSpPr>
          <p:spPr>
            <a:xfrm>
              <a:off x="216214" y="4176200"/>
              <a:ext cx="3989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Toledo Chapter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0E4CE59-3706-84D7-C901-7D1E7EE0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66" y="4111988"/>
            <a:ext cx="4816257" cy="347502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92D6137-4546-0E49-6945-218FD52A7C67}"/>
              </a:ext>
            </a:extLst>
          </p:cNvPr>
          <p:cNvGrpSpPr/>
          <p:nvPr/>
        </p:nvGrpSpPr>
        <p:grpSpPr>
          <a:xfrm>
            <a:off x="250666" y="302320"/>
            <a:ext cx="4763770" cy="3513621"/>
            <a:chOff x="244103" y="3886200"/>
            <a:chExt cx="4763770" cy="3513621"/>
          </a:xfrm>
        </p:grpSpPr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554E3847-57BC-A101-4D6F-3AB30DAEF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3684" y="4076985"/>
              <a:ext cx="685800" cy="71514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1B5630-911D-7EAF-E18D-00F688FEA8B4}"/>
                </a:ext>
              </a:extLst>
            </p:cNvPr>
            <p:cNvSpPr txBox="1"/>
            <p:nvPr/>
          </p:nvSpPr>
          <p:spPr>
            <a:xfrm>
              <a:off x="244103" y="3886200"/>
              <a:ext cx="47637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Texas Capital Area</a:t>
              </a:r>
            </a:p>
            <a:p>
              <a:r>
                <a:rPr lang="en-US" u="sng" dirty="0">
                  <a:latin typeface="Bodoni MT" panose="02070603080606020203" pitchFamily="18" charset="0"/>
                </a:rPr>
                <a:t>Chapter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F431FE-2A56-CDBE-CC88-433A7F875773}"/>
                </a:ext>
              </a:extLst>
            </p:cNvPr>
            <p:cNvSpPr txBox="1"/>
            <p:nvPr/>
          </p:nvSpPr>
          <p:spPr>
            <a:xfrm>
              <a:off x="427093" y="4537499"/>
              <a:ext cx="4206240" cy="286232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Zipper Bag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/>
                </a:rPr>
                <a:t>3 Burp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Bib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Hooded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/>
                </a:rPr>
                <a:t>5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sack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/>
                </a:rPr>
                <a:t>1 Lovey (stuffed toy)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Miraculous Medal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Read-to-Me, Calm Your Baby and Prayer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“Safe Sleep” handout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4DAC738-FBD8-DD67-27FE-026589CC4E43}"/>
              </a:ext>
            </a:extLst>
          </p:cNvPr>
          <p:cNvGrpSpPr/>
          <p:nvPr/>
        </p:nvGrpSpPr>
        <p:grpSpPr>
          <a:xfrm>
            <a:off x="5301346" y="4047339"/>
            <a:ext cx="4124531" cy="3623914"/>
            <a:chOff x="5257802" y="4170258"/>
            <a:chExt cx="4124531" cy="3623914"/>
          </a:xfrm>
        </p:grpSpPr>
        <p:pic>
          <p:nvPicPr>
            <p:cNvPr id="33" name="Picture 32" descr="Logo&#10;&#10;Description automatically generated">
              <a:extLst>
                <a:ext uri="{FF2B5EF4-FFF2-40B4-BE49-F238E27FC236}">
                  <a16:creationId xmlns:a16="http://schemas.microsoft.com/office/drawing/2014/main" id="{C9DE033E-F94D-3038-F946-177233A9E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6533" y="4354924"/>
              <a:ext cx="685800" cy="71514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8215D4-66D4-10D3-7801-B142BBDD739A}"/>
                </a:ext>
              </a:extLst>
            </p:cNvPr>
            <p:cNvSpPr txBox="1"/>
            <p:nvPr/>
          </p:nvSpPr>
          <p:spPr>
            <a:xfrm>
              <a:off x="5257802" y="4170258"/>
              <a:ext cx="3475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Utica Chapter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579780-AC04-DEDC-45A3-4A64DE0B9FE2}"/>
                </a:ext>
              </a:extLst>
            </p:cNvPr>
            <p:cNvSpPr txBox="1"/>
            <p:nvPr/>
          </p:nvSpPr>
          <p:spPr>
            <a:xfrm>
              <a:off x="5294993" y="4562518"/>
              <a:ext cx="3401540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Bodoni MT" panose="02070603080606020203" pitchFamily="18" charset="0"/>
                </a:rPr>
                <a:t>We use the White Bags with CCS Logo on them: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Hand-knitted sweater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Cap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White Onesies and 2 Colored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Sleep &amp; Play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Gown with opening in the bottom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Baby towels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Pairs of white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Pair of white mittens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Sesame Street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Receiving blankets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2 Bib 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Christ Child Prayer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NCCS Read-to-Me and Calm Your Baby Cards</a:t>
              </a:r>
            </a:p>
            <a:p>
              <a:r>
                <a:rPr lang="en-US" sz="1200" dirty="0">
                  <a:latin typeface="Bodoni MT" panose="02070603080606020203" pitchFamily="18" charset="0"/>
                </a:rPr>
                <a:t>All the clothes are newborn size as requested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520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A2B1F51-5A27-85A8-97CA-103FD0C31B51}"/>
              </a:ext>
            </a:extLst>
          </p:cNvPr>
          <p:cNvGrpSpPr/>
          <p:nvPr/>
        </p:nvGrpSpPr>
        <p:grpSpPr>
          <a:xfrm>
            <a:off x="503295" y="243433"/>
            <a:ext cx="4321489" cy="3139321"/>
            <a:chOff x="5574949" y="3860506"/>
            <a:chExt cx="4321489" cy="3139321"/>
          </a:xfrm>
        </p:grpSpPr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4C8837E0-B27B-CD83-C661-98CF6BCFD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0638" y="3993005"/>
              <a:ext cx="685800" cy="715143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59AD36-20C3-EAA9-38B0-8B6DCBC23972}"/>
                </a:ext>
              </a:extLst>
            </p:cNvPr>
            <p:cNvSpPr txBox="1"/>
            <p:nvPr/>
          </p:nvSpPr>
          <p:spPr>
            <a:xfrm>
              <a:off x="5794975" y="4506837"/>
              <a:ext cx="3834765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Reusable layette bag	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Diapers – sizes 1 and 2		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Short-sleeved and long-sleeved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Baby wipes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Sleep sacks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Sleep &amp; Plays		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Bilingual board books		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Handmade baby blanket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 and Calm Your Baby cards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Bilingual Prayer card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Bilingual Miraculous Medal card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"No blanket in crib" card	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Community resource guide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8000E3-B012-4928-84F4-0140CD56EB1C}"/>
                </a:ext>
              </a:extLst>
            </p:cNvPr>
            <p:cNvSpPr txBox="1"/>
            <p:nvPr/>
          </p:nvSpPr>
          <p:spPr>
            <a:xfrm>
              <a:off x="5574949" y="3860506"/>
              <a:ext cx="39890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Washington DC Chapter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8419507-AA70-529C-7768-8DF4A2BC6066}"/>
              </a:ext>
            </a:extLst>
          </p:cNvPr>
          <p:cNvGrpSpPr/>
          <p:nvPr/>
        </p:nvGrpSpPr>
        <p:grpSpPr>
          <a:xfrm>
            <a:off x="5398388" y="243433"/>
            <a:ext cx="4156717" cy="3491951"/>
            <a:chOff x="5710971" y="4012910"/>
            <a:chExt cx="4156717" cy="3491951"/>
          </a:xfrm>
        </p:grpSpPr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11306774-4D97-6618-9197-586FF5B3F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1888" y="4112750"/>
              <a:ext cx="685800" cy="71514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7856C7-2468-9278-4BDE-8025BB150468}"/>
                </a:ext>
              </a:extLst>
            </p:cNvPr>
            <p:cNvSpPr txBox="1"/>
            <p:nvPr/>
          </p:nvSpPr>
          <p:spPr>
            <a:xfrm>
              <a:off x="5722680" y="4642539"/>
              <a:ext cx="3834765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1 Reusable toddler sack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Bilingual read-aloud books (3-5)	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Workbook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Activity item – coloring book and crayons, Play-Doh, stickers or similar items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Pajamas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Handmade item – doll, hat, mittens, creature, pocket heart created by over 400 volunteers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3-in-1 Bathtime – shampoo, conditioner, body wash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Sippy cup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Toothbrush and toothpaste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Boogie or hand wipes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Read-to-Me card from NCCS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Reading tips booklet created by CCS Washington DC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>
                  <a:latin typeface="Bodoni MT" panose="02070603080606020203" pitchFamily="18" charset="0"/>
                </a:rPr>
                <a:t>Community resource guide		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D7B7EE-DA93-B32A-F4EF-AD5E62E16750}"/>
                </a:ext>
              </a:extLst>
            </p:cNvPr>
            <p:cNvSpPr txBox="1"/>
            <p:nvPr/>
          </p:nvSpPr>
          <p:spPr>
            <a:xfrm>
              <a:off x="5710971" y="4012910"/>
              <a:ext cx="26544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Toddler Bag Contents – </a:t>
              </a:r>
            </a:p>
            <a:p>
              <a:r>
                <a:rPr lang="en-US" u="sng" dirty="0">
                  <a:latin typeface="Bodoni MT" panose="02070603080606020203" pitchFamily="18" charset="0"/>
                </a:rPr>
                <a:t>Washington DC Chapter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67B93D-4A4B-D167-A4A6-BB6AADEC0CED}"/>
              </a:ext>
            </a:extLst>
          </p:cNvPr>
          <p:cNvGrpSpPr/>
          <p:nvPr/>
        </p:nvGrpSpPr>
        <p:grpSpPr>
          <a:xfrm>
            <a:off x="469822" y="3896586"/>
            <a:ext cx="4341762" cy="3452722"/>
            <a:chOff x="262890" y="4149204"/>
            <a:chExt cx="4341762" cy="3452722"/>
          </a:xfrm>
        </p:grpSpPr>
        <p:pic>
          <p:nvPicPr>
            <p:cNvPr id="17" name="Picture 16" descr="Logo&#10;&#10;Description automatically generated">
              <a:extLst>
                <a:ext uri="{FF2B5EF4-FFF2-40B4-BE49-F238E27FC236}">
                  <a16:creationId xmlns:a16="http://schemas.microsoft.com/office/drawing/2014/main" id="{0C48DD81-B7E0-5972-C314-5B1E65247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8852" y="4310748"/>
              <a:ext cx="685800" cy="71514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5DF18A-8CC1-D045-FCFB-094D38697E19}"/>
                </a:ext>
              </a:extLst>
            </p:cNvPr>
            <p:cNvSpPr txBox="1"/>
            <p:nvPr/>
          </p:nvSpPr>
          <p:spPr>
            <a:xfrm>
              <a:off x="262890" y="4149204"/>
              <a:ext cx="36918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latin typeface="Bodoni MT" panose="02070603080606020203" pitchFamily="18" charset="0"/>
                </a:rPr>
                <a:t>Layette Contents – Western Reserve</a:t>
              </a:r>
            </a:p>
            <a:p>
              <a:r>
                <a:rPr lang="en-US" u="sng" dirty="0">
                  <a:latin typeface="Bodoni MT" panose="02070603080606020203" pitchFamily="18" charset="0"/>
                </a:rPr>
                <a:t> Chapter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B4BCD7-B970-1AF1-7DAB-336EDA5DF035}"/>
                </a:ext>
              </a:extLst>
            </p:cNvPr>
            <p:cNvSpPr txBox="1"/>
            <p:nvPr/>
          </p:nvSpPr>
          <p:spPr>
            <a:xfrm>
              <a:off x="335627" y="4739604"/>
              <a:ext cx="354288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Sleep &amp; Plays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Onesies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Bibs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2 Pair of socks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Hooded towel and 2 washcloths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Crib sheet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Sleep Sac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Flannel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Handmade blanket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1 Board book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Letter and prayer for family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Educational: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Read to Your Baby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No Blanket in Bed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sz="1200">
                  <a:latin typeface="Bodoni MT" panose="02070603080606020203" pitchFamily="18" charset="0"/>
                </a:rPr>
                <a:t>Christ Child Information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066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8C102824D4994183CE29B2D83F7847" ma:contentTypeVersion="14" ma:contentTypeDescription="Create a new document." ma:contentTypeScope="" ma:versionID="c629609ef588b0d5f2c3fae12d7d2fb8">
  <xsd:schema xmlns:xsd="http://www.w3.org/2001/XMLSchema" xmlns:xs="http://www.w3.org/2001/XMLSchema" xmlns:p="http://schemas.microsoft.com/office/2006/metadata/properties" xmlns:ns2="03ed70ee-2248-4869-9f0c-e4899f893c15" xmlns:ns3="63b303b5-48eb-430f-bdaf-7c852661012a" targetNamespace="http://schemas.microsoft.com/office/2006/metadata/properties" ma:root="true" ma:fieldsID="367576fc8ac14d3c1022475b54f5c128" ns2:_="" ns3:_="">
    <xsd:import namespace="03ed70ee-2248-4869-9f0c-e4899f893c15"/>
    <xsd:import namespace="63b303b5-48eb-430f-bdaf-7c85266101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d70ee-2248-4869-9f0c-e4899f893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95852b9-6717-4f29-8cdf-3cd5c791c7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303b5-48eb-430f-bdaf-7c852661012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757dc36-6ccd-4ec0-a2ef-5bba9e790bcc}" ma:internalName="TaxCatchAll" ma:showField="CatchAllData" ma:web="63b303b5-48eb-430f-bdaf-7c85266101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b303b5-48eb-430f-bdaf-7c852661012a" xsi:nil="true"/>
    <lcf76f155ced4ddcb4097134ff3c332f xmlns="03ed70ee-2248-4869-9f0c-e4899f893c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093D48D-B6C7-4F86-BA38-A957445ABA6E}">
  <ds:schemaRefs>
    <ds:schemaRef ds:uri="03ed70ee-2248-4869-9f0c-e4899f893c15"/>
    <ds:schemaRef ds:uri="63b303b5-48eb-430f-bdaf-7c85266101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51AA8C0-AD51-4122-AC99-617ACAC66B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5B67CC-5BFD-4BFD-B0B0-136A82692139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3b303b5-48eb-430f-bdaf-7c852661012a"/>
    <ds:schemaRef ds:uri="03ed70ee-2248-4869-9f0c-e4899f893c1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</TotalTime>
  <Words>3381</Words>
  <Application>Microsoft Office PowerPoint</Application>
  <PresentationFormat>Custom</PresentationFormat>
  <Paragraphs>656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Bodoni MT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Johanna Gagnon</dc:creator>
  <cp:lastModifiedBy>Maria Selwood</cp:lastModifiedBy>
  <cp:revision>1</cp:revision>
  <cp:lastPrinted>2026-09-08T16:52:30Z</cp:lastPrinted>
  <dcterms:created xsi:type="dcterms:W3CDTF">2022-07-20T13:23:25Z</dcterms:created>
  <dcterms:modified xsi:type="dcterms:W3CDTF">2026-09-08T17:45:48Z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0x010100F38C102824D4994183CE29B2D83F7847</vt:lpwstr>
  </property>
  <property fmtid="{D5CDD505-2E9C-101B-9397-08002B2CF9AE}" pid="3" name="Order">
    <vt:r8>6608000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MediaServiceImageTags">
    <vt:lpwstr/>
  </property>
</Properties>
</file>